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6" r:id="rId1"/>
  </p:sldMasterIdLst>
  <p:sldIdLst>
    <p:sldId id="280" r:id="rId2"/>
    <p:sldId id="282" r:id="rId3"/>
    <p:sldId id="283" r:id="rId4"/>
    <p:sldId id="284" r:id="rId5"/>
    <p:sldId id="285" r:id="rId6"/>
    <p:sldId id="287" r:id="rId7"/>
    <p:sldId id="288" r:id="rId8"/>
    <p:sldId id="289" r:id="rId9"/>
    <p:sldId id="286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FF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6" d="100"/>
          <a:sy n="56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6350" y="-11290"/>
            <a:ext cx="6878487" cy="9166580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7947" y="3206046"/>
            <a:ext cx="4370039" cy="2195069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7947" y="5401113"/>
            <a:ext cx="4370039" cy="1462532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1375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6" cy="4538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960533"/>
            <a:ext cx="4760786" cy="2094616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83984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5806" y="4842933"/>
            <a:ext cx="4064853" cy="508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5960533"/>
            <a:ext cx="4760786" cy="2094616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  <p:sp>
        <p:nvSpPr>
          <p:cNvPr id="24" name="TextBox 23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44745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575984"/>
            <a:ext cx="4760786" cy="3460613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840531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198" y="5350933"/>
            <a:ext cx="4760787" cy="685664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  <p:sp>
        <p:nvSpPr>
          <p:cNvPr id="24" name="TextBox 23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544347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886" y="812800"/>
            <a:ext cx="4756099" cy="4030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198" y="5350933"/>
            <a:ext cx="4760787" cy="685664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14722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53209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82984" y="812801"/>
            <a:ext cx="734109" cy="7001935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199" y="812801"/>
            <a:ext cx="3896270" cy="70019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8215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0734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601158"/>
            <a:ext cx="4760786" cy="2435441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11472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06648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6" cy="17610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880785"/>
            <a:ext cx="2316082" cy="5174363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1903" y="2880787"/>
            <a:ext cx="2316083" cy="517436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31770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881311"/>
            <a:ext cx="2318004" cy="768349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" y="3649662"/>
            <a:ext cx="2318004" cy="440548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99980" y="2881311"/>
            <a:ext cx="2318004" cy="768349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99980" y="3649662"/>
            <a:ext cx="2318004" cy="440548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67869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812800"/>
            <a:ext cx="4760786" cy="17610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96049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24916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998139"/>
            <a:ext cx="2092637" cy="1704621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8456" y="686567"/>
            <a:ext cx="2539528" cy="736858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3702759"/>
            <a:ext cx="2092637" cy="34459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6861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6400800"/>
            <a:ext cx="4760786" cy="755651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199" y="812800"/>
            <a:ext cx="4760786" cy="5127624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7156451"/>
            <a:ext cx="4760786" cy="898699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2076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82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6350" y="-11290"/>
            <a:ext cx="6878488" cy="9166580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880787"/>
            <a:ext cx="4760786" cy="5174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A6097-90CA-4DF5-A591-015A9E7F5BC5}" type="datetimeFigureOut">
              <a:rPr lang="en-ID" smtClean="0"/>
              <a:t>30/03/2022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B35FF978-D927-478B-BD67-B29B23832BA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3784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  <p:sldLayoutId id="2147483928" r:id="rId12"/>
    <p:sldLayoutId id="2147483929" r:id="rId13"/>
    <p:sldLayoutId id="2147483930" r:id="rId14"/>
    <p:sldLayoutId id="2147483931" r:id="rId15"/>
    <p:sldLayoutId id="2147483932" r:id="rId16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yayasanbuanakasih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Dmnd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9DCDA-968C-4653-AC9F-B3898E474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785" y="1608310"/>
            <a:ext cx="4126721" cy="1389333"/>
          </a:xfrm>
        </p:spPr>
        <p:txBody>
          <a:bodyPr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Proposal </a:t>
            </a:r>
            <a:r>
              <a:rPr lang="en-US" sz="2000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Kegiatan</a:t>
            </a:r>
            <a:br>
              <a:rPr lang="en-US" sz="20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b="1" dirty="0">
                <a:solidFill>
                  <a:srgbClr val="CC00FF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rPr>
              <a:t>Ramadhan </a:t>
            </a:r>
            <a:r>
              <a:rPr lang="en-US" sz="2800" b="1" dirty="0" err="1">
                <a:solidFill>
                  <a:srgbClr val="CC00FF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rPr>
              <a:t>Bulan</a:t>
            </a:r>
            <a:r>
              <a:rPr lang="en-US" sz="2800" b="1" dirty="0">
                <a:solidFill>
                  <a:srgbClr val="CC00FF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b="1" dirty="0" err="1">
                <a:solidFill>
                  <a:srgbClr val="CC00FF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rPr>
              <a:t>Mulia</a:t>
            </a:r>
            <a:br>
              <a:rPr lang="en-US" sz="2000" b="1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rPr>
            </a:br>
            <a:r>
              <a:rPr lang="en-US" sz="2000" b="1" dirty="0" err="1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rPr>
              <a:t>bersama</a:t>
            </a:r>
            <a:r>
              <a:rPr lang="en-US" sz="2000" b="1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rPr>
              <a:t> YABUKI</a:t>
            </a:r>
            <a:br>
              <a:rPr lang="en-US" sz="2000" b="1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  <a:cs typeface="Segoe UI" panose="020B0502040204020203" pitchFamily="34" charset="0"/>
              </a:rPr>
            </a:br>
            <a:r>
              <a:rPr lang="en-US" sz="1400" b="1" i="1" dirty="0">
                <a:solidFill>
                  <a:srgbClr val="0070C0"/>
                </a:solidFill>
                <a:latin typeface="Lucida Fax" panose="02060602050505020204" pitchFamily="18" charset="0"/>
                <a:ea typeface="Malgun Gothic" panose="020B0503020000020004" pitchFamily="34" charset="-127"/>
                <a:cs typeface="Segoe UI" panose="020B0502040204020203" pitchFamily="34" charset="0"/>
              </a:rPr>
              <a:t>1443 H / 2022 M</a:t>
            </a:r>
            <a:endParaRPr lang="en-ID" sz="2000" b="1" i="1" dirty="0">
              <a:solidFill>
                <a:srgbClr val="0070C0"/>
              </a:solidFill>
              <a:latin typeface="Lucida Fax" panose="02060602050505020204" pitchFamily="18" charset="0"/>
              <a:ea typeface="Malgun Gothic" panose="020B0503020000020004" pitchFamily="34" charset="-127"/>
              <a:cs typeface="Segoe U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BBBFE6-5791-408C-99F2-A93054657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9335" y="7879879"/>
            <a:ext cx="2413620" cy="631446"/>
          </a:xfrm>
        </p:spPr>
        <p:txBody>
          <a:bodyPr>
            <a:normAutofit fontScale="25000" lnSpcReduction="20000"/>
          </a:bodyPr>
          <a:lstStyle/>
          <a:p>
            <a:pPr algn="ctr">
              <a:lnSpc>
                <a:spcPct val="120000"/>
              </a:lnSpc>
            </a:pPr>
            <a:r>
              <a:rPr lang="en-US" sz="4000" b="1" dirty="0">
                <a:solidFill>
                  <a:schemeClr val="tx1"/>
                </a:solidFill>
                <a:cs typeface="Times New Roman" panose="02020603050405020304" pitchFamily="18" charset="0"/>
              </a:rPr>
              <a:t>Yayasan </a:t>
            </a:r>
            <a:r>
              <a:rPr lang="en-US" sz="4000" b="1" dirty="0" err="1">
                <a:solidFill>
                  <a:schemeClr val="tx1"/>
                </a:solidFill>
                <a:cs typeface="Times New Roman" panose="02020603050405020304" pitchFamily="18" charset="0"/>
              </a:rPr>
              <a:t>Buana</a:t>
            </a:r>
            <a:r>
              <a:rPr lang="en-US" sz="4000" b="1" dirty="0">
                <a:solidFill>
                  <a:schemeClr val="tx1"/>
                </a:solidFill>
                <a:cs typeface="Times New Roman" panose="02020603050405020304" pitchFamily="18" charset="0"/>
              </a:rPr>
              <a:t> Kasih Indonesia</a:t>
            </a:r>
          </a:p>
          <a:p>
            <a:pPr algn="ctr">
              <a:lnSpc>
                <a:spcPct val="120000"/>
              </a:lnSpc>
            </a:pPr>
            <a:r>
              <a:rPr lang="en-ID" sz="2400" dirty="0" err="1">
                <a:solidFill>
                  <a:schemeClr val="tx1"/>
                </a:solidFill>
                <a:cs typeface="Times New Roman" panose="02020603050405020304" pitchFamily="18" charset="0"/>
              </a:rPr>
              <a:t>AkteNotaris</a:t>
            </a:r>
            <a:r>
              <a:rPr lang="en-ID" sz="2400" dirty="0">
                <a:solidFill>
                  <a:schemeClr val="tx1"/>
                </a:solidFill>
                <a:cs typeface="Times New Roman" panose="02020603050405020304" pitchFamily="18" charset="0"/>
              </a:rPr>
              <a:t> : SELY PURBA, SH. No.10 </a:t>
            </a:r>
            <a:r>
              <a:rPr lang="en-ID" sz="2400" dirty="0" err="1">
                <a:solidFill>
                  <a:schemeClr val="tx1"/>
                </a:solidFill>
                <a:cs typeface="Times New Roman" panose="02020603050405020304" pitchFamily="18" charset="0"/>
              </a:rPr>
              <a:t>Tanggal</a:t>
            </a:r>
            <a:r>
              <a:rPr lang="en-ID" sz="2400" dirty="0">
                <a:solidFill>
                  <a:schemeClr val="tx1"/>
                </a:solidFill>
                <a:cs typeface="Times New Roman" panose="02020603050405020304" pitchFamily="18" charset="0"/>
              </a:rPr>
              <a:t> 11 Mei 2019</a:t>
            </a:r>
          </a:p>
          <a:p>
            <a:pPr algn="ctr">
              <a:lnSpc>
                <a:spcPct val="120000"/>
              </a:lnSpc>
            </a:pPr>
            <a:r>
              <a:rPr lang="en-US" sz="2800" b="1" dirty="0">
                <a:solidFill>
                  <a:schemeClr val="tx1"/>
                </a:solidFill>
                <a:cs typeface="Times New Roman" panose="02020603050405020304" pitchFamily="18" charset="0"/>
              </a:rPr>
              <a:t>Bekasi, Indonesia</a:t>
            </a:r>
          </a:p>
          <a:p>
            <a:endParaRPr lang="en-ID" sz="668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3353EF-2B66-455D-9933-B0ACB076173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37284" y="456673"/>
            <a:ext cx="806401" cy="7649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28FEE0-AFB0-4954-A5D6-C6E9860C6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78" y="2704345"/>
            <a:ext cx="4774721" cy="477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904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A3B467-65C2-4B11-B114-9B3BAC167021}"/>
              </a:ext>
            </a:extLst>
          </p:cNvPr>
          <p:cNvSpPr txBox="1"/>
          <p:nvPr/>
        </p:nvSpPr>
        <p:spPr>
          <a:xfrm>
            <a:off x="1759995" y="968687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VIII. TEHNIK PENYAMPAIAN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BB0964-F20E-42AE-8637-6EB357456A20}"/>
              </a:ext>
            </a:extLst>
          </p:cNvPr>
          <p:cNvSpPr txBox="1"/>
          <p:nvPr/>
        </p:nvSpPr>
        <p:spPr>
          <a:xfrm>
            <a:off x="881504" y="1619672"/>
            <a:ext cx="5184576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Bapak/Ibu dan </a:t>
            </a:r>
            <a:r>
              <a:rPr lang="en-US" sz="1200" dirty="0" err="1"/>
              <a:t>Kakak</a:t>
            </a:r>
            <a:r>
              <a:rPr lang="en-US" sz="1200" dirty="0"/>
              <a:t> </a:t>
            </a:r>
            <a:r>
              <a:rPr lang="en-US" sz="1200" dirty="0" err="1"/>
              <a:t>Peyayang</a:t>
            </a:r>
            <a:r>
              <a:rPr lang="en-US" sz="1200" dirty="0"/>
              <a:t> YABUKI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berdonasi</a:t>
            </a:r>
            <a:r>
              <a:rPr lang="en-US" sz="1200" dirty="0"/>
              <a:t> dan </a:t>
            </a:r>
            <a:r>
              <a:rPr lang="en-US" sz="1200" dirty="0" err="1"/>
              <a:t>berpartisipasi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kegiatan</a:t>
            </a:r>
            <a:r>
              <a:rPr lang="en-US" sz="1200" dirty="0"/>
              <a:t> </a:t>
            </a:r>
            <a:r>
              <a:rPr lang="en-US" sz="1200" b="1" dirty="0"/>
              <a:t>Ramadhan </a:t>
            </a:r>
            <a:r>
              <a:rPr lang="en-US" sz="1200" b="1" dirty="0" err="1"/>
              <a:t>Bulan</a:t>
            </a:r>
            <a:r>
              <a:rPr lang="en-US" sz="1200" b="1" dirty="0"/>
              <a:t> </a:t>
            </a:r>
            <a:r>
              <a:rPr lang="en-US" sz="1200" b="1" dirty="0" err="1"/>
              <a:t>Mulia</a:t>
            </a:r>
            <a:r>
              <a:rPr lang="en-US" sz="1200" dirty="0"/>
              <a:t> </a:t>
            </a:r>
            <a:r>
              <a:rPr lang="en-US" sz="1200" dirty="0" err="1"/>
              <a:t>maupun</a:t>
            </a:r>
            <a:r>
              <a:rPr lang="en-US" sz="1200" dirty="0"/>
              <a:t> </a:t>
            </a:r>
            <a:r>
              <a:rPr lang="en-US" sz="1200" dirty="0" err="1"/>
              <a:t>menyampaikan</a:t>
            </a:r>
            <a:r>
              <a:rPr lang="en-US" sz="1200" dirty="0"/>
              <a:t> zakat/</a:t>
            </a:r>
            <a:r>
              <a:rPr lang="en-US" sz="1200" dirty="0" err="1"/>
              <a:t>infaq</a:t>
            </a:r>
            <a:r>
              <a:rPr lang="en-US" sz="1200" dirty="0"/>
              <a:t>/</a:t>
            </a:r>
            <a:r>
              <a:rPr lang="en-US" sz="1200" dirty="0" err="1"/>
              <a:t>shodaqoh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cara</a:t>
            </a:r>
            <a:r>
              <a:rPr lang="en-US" sz="1200" dirty="0"/>
              <a:t>  :</a:t>
            </a:r>
          </a:p>
          <a:p>
            <a:endParaRPr lang="en-US" sz="1200" dirty="0"/>
          </a:p>
          <a:p>
            <a:pPr marL="342900" indent="-342900">
              <a:buFont typeface="+mj-lt"/>
              <a:buAutoNum type="arabicPeriod"/>
            </a:pPr>
            <a:endParaRPr lang="en-US" sz="1200" dirty="0"/>
          </a:p>
          <a:p>
            <a:pPr marL="342900" indent="-342900">
              <a:buFont typeface="+mj-lt"/>
              <a:buAutoNum type="arabicPeriod"/>
            </a:pPr>
            <a:r>
              <a:rPr lang="en-US" sz="1200" dirty="0" err="1"/>
              <a:t>Datang</a:t>
            </a:r>
            <a:r>
              <a:rPr lang="en-US" sz="1200" dirty="0"/>
              <a:t> </a:t>
            </a:r>
            <a:r>
              <a:rPr lang="en-US" sz="1200" dirty="0" err="1"/>
              <a:t>langsung</a:t>
            </a:r>
            <a:r>
              <a:rPr lang="en-US" sz="1200" dirty="0"/>
              <a:t> </a:t>
            </a:r>
          </a:p>
          <a:p>
            <a:endParaRPr lang="en-US" sz="1200" dirty="0"/>
          </a:p>
          <a:p>
            <a:pPr marL="360363"/>
            <a:r>
              <a:rPr lang="en-US" sz="1200" dirty="0" err="1"/>
              <a:t>Sekretariat</a:t>
            </a:r>
            <a:r>
              <a:rPr lang="en-US" sz="1200" dirty="0"/>
              <a:t> Yayasan </a:t>
            </a:r>
            <a:r>
              <a:rPr lang="en-US" sz="1200" dirty="0" err="1"/>
              <a:t>Buana</a:t>
            </a:r>
            <a:r>
              <a:rPr lang="en-US" sz="1200" dirty="0"/>
              <a:t> Kasih Indonesia</a:t>
            </a:r>
            <a:r>
              <a:rPr lang="en-ID" sz="1200" dirty="0"/>
              <a:t> (YABUKI)</a:t>
            </a:r>
          </a:p>
          <a:p>
            <a:pPr marL="342900" indent="-342900">
              <a:buFont typeface="+mj-lt"/>
              <a:buAutoNum type="arabicPeriod"/>
            </a:pPr>
            <a:endParaRPr lang="en-ID" sz="1200" dirty="0"/>
          </a:p>
          <a:p>
            <a:pPr marL="360363" lvl="1"/>
            <a:r>
              <a:rPr lang="en-ID" sz="1200" b="1" dirty="0"/>
              <a:t>Alamat</a:t>
            </a:r>
            <a:r>
              <a:rPr lang="en-ID" sz="1200" dirty="0"/>
              <a:t>  : </a:t>
            </a:r>
          </a:p>
          <a:p>
            <a:pPr marL="360363" lvl="1"/>
            <a:r>
              <a:rPr lang="en-ID" sz="1200" dirty="0"/>
              <a:t>Jl. KH. </a:t>
            </a:r>
            <a:r>
              <a:rPr lang="en-ID" sz="1200" dirty="0" err="1"/>
              <a:t>Muchtar</a:t>
            </a:r>
            <a:r>
              <a:rPr lang="en-ID" sz="1200" dirty="0"/>
              <a:t> </a:t>
            </a:r>
            <a:r>
              <a:rPr lang="en-ID" sz="1200" dirty="0" err="1"/>
              <a:t>Tabrani</a:t>
            </a:r>
            <a:r>
              <a:rPr lang="en-ID" sz="1200" dirty="0"/>
              <a:t> No.40 C, RT.002/002, </a:t>
            </a:r>
            <a:r>
              <a:rPr lang="en-ID" sz="1200" dirty="0" err="1"/>
              <a:t>Perwira</a:t>
            </a:r>
            <a:endParaRPr lang="en-ID" sz="1200" dirty="0"/>
          </a:p>
          <a:p>
            <a:pPr marL="360363" lvl="1">
              <a:tabLst>
                <a:tab pos="1071563" algn="l"/>
              </a:tabLst>
            </a:pPr>
            <a:r>
              <a:rPr lang="en-ID" sz="1200" dirty="0" err="1"/>
              <a:t>Kec</a:t>
            </a:r>
            <a:r>
              <a:rPr lang="en-ID" sz="1200" dirty="0"/>
              <a:t>. Bekasi Utara, Kota Bekasi, </a:t>
            </a:r>
            <a:r>
              <a:rPr lang="en-ID" sz="1200" dirty="0" err="1"/>
              <a:t>Jawa</a:t>
            </a:r>
            <a:r>
              <a:rPr lang="en-ID" sz="1200" dirty="0"/>
              <a:t> Barat 17124</a:t>
            </a:r>
          </a:p>
          <a:p>
            <a:pPr marL="360363" lvl="1"/>
            <a:r>
              <a:rPr lang="en-ID" sz="1200" dirty="0"/>
              <a:t>Lokasi di </a:t>
            </a:r>
            <a:r>
              <a:rPr lang="en-ID" sz="1200" dirty="0" err="1"/>
              <a:t>pinggir</a:t>
            </a:r>
            <a:r>
              <a:rPr lang="en-ID" sz="1200" dirty="0"/>
              <a:t> </a:t>
            </a:r>
            <a:r>
              <a:rPr lang="en-ID" sz="1200" dirty="0" err="1"/>
              <a:t>jalan</a:t>
            </a:r>
            <a:r>
              <a:rPr lang="en-ID" sz="1200" dirty="0"/>
              <a:t> </a:t>
            </a:r>
            <a:r>
              <a:rPr lang="en-ID" sz="1200" dirty="0" err="1"/>
              <a:t>utama</a:t>
            </a:r>
            <a:endParaRPr lang="en-ID" sz="1200" dirty="0"/>
          </a:p>
          <a:p>
            <a:pPr marL="360363" lvl="1"/>
            <a:endParaRPr lang="en-ID" sz="1200" dirty="0"/>
          </a:p>
          <a:p>
            <a:pPr marL="360363" lvl="1"/>
            <a:r>
              <a:rPr lang="en-US" sz="1200" dirty="0" err="1"/>
              <a:t>Kehadiran</a:t>
            </a:r>
            <a:r>
              <a:rPr lang="en-US" sz="1200" dirty="0"/>
              <a:t> Bapak/Ibu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disambut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tetap</a:t>
            </a:r>
            <a:r>
              <a:rPr lang="en-US" sz="1200" dirty="0"/>
              <a:t> </a:t>
            </a:r>
            <a:r>
              <a:rPr lang="en-US" sz="1200" dirty="0" err="1"/>
              <a:t>melaksanakan</a:t>
            </a:r>
            <a:r>
              <a:rPr lang="en-US" sz="1200" dirty="0"/>
              <a:t> </a:t>
            </a:r>
            <a:r>
              <a:rPr lang="en-US" sz="1200" dirty="0" err="1"/>
              <a:t>protokol</a:t>
            </a:r>
            <a:r>
              <a:rPr lang="en-US" sz="1200" dirty="0"/>
              <a:t> </a:t>
            </a:r>
            <a:r>
              <a:rPr lang="en-US" sz="1200" dirty="0" err="1"/>
              <a:t>kesehatan</a:t>
            </a:r>
            <a:r>
              <a:rPr lang="en-US" sz="1200" dirty="0"/>
              <a:t>.</a:t>
            </a:r>
            <a:endParaRPr lang="en-ID" sz="1200" dirty="0"/>
          </a:p>
          <a:p>
            <a:pPr marL="800100" lvl="1" indent="-342900">
              <a:buFont typeface="+mj-lt"/>
              <a:buAutoNum type="arabicPeriod"/>
            </a:pPr>
            <a:endParaRPr lang="en-ID" sz="1200" dirty="0"/>
          </a:p>
          <a:p>
            <a:pPr marL="800100" lvl="1" indent="-342900">
              <a:buFont typeface="+mj-lt"/>
              <a:buAutoNum type="arabicPeriod"/>
            </a:pPr>
            <a:endParaRPr lang="en-ID" sz="1200" dirty="0"/>
          </a:p>
          <a:p>
            <a:pPr marL="357188" indent="-357188">
              <a:buFont typeface="+mj-lt"/>
              <a:buAutoNum type="arabicPeriod" startAt="2"/>
            </a:pPr>
            <a:r>
              <a:rPr lang="en-ID" sz="1200" dirty="0" err="1"/>
              <a:t>Jemput</a:t>
            </a:r>
            <a:r>
              <a:rPr lang="en-ID" sz="1200" dirty="0"/>
              <a:t> </a:t>
            </a:r>
            <a:r>
              <a:rPr lang="en-ID" sz="1200" dirty="0" err="1"/>
              <a:t>Donasi</a:t>
            </a:r>
            <a:endParaRPr lang="en-ID" sz="1200" dirty="0"/>
          </a:p>
          <a:p>
            <a:endParaRPr lang="en-ID" sz="1200" dirty="0"/>
          </a:p>
          <a:p>
            <a:pPr marL="360363"/>
            <a:r>
              <a:rPr lang="en-ID" sz="1200" dirty="0" err="1"/>
              <a:t>Petugas</a:t>
            </a:r>
            <a:r>
              <a:rPr lang="en-ID" sz="1200" dirty="0"/>
              <a:t> YABUKI </a:t>
            </a:r>
            <a:r>
              <a:rPr lang="en-ID" sz="1200" dirty="0" err="1"/>
              <a:t>perjemput</a:t>
            </a:r>
            <a:r>
              <a:rPr lang="en-ID" sz="1200" dirty="0"/>
              <a:t> </a:t>
            </a:r>
            <a:r>
              <a:rPr lang="en-ID" sz="1200" dirty="0" err="1"/>
              <a:t>donasi</a:t>
            </a:r>
            <a:r>
              <a:rPr lang="en-ID" sz="1200" dirty="0"/>
              <a:t> </a:t>
            </a:r>
            <a:r>
              <a:rPr lang="en-ID" sz="1200" dirty="0" err="1"/>
              <a:t>akan</a:t>
            </a:r>
            <a:r>
              <a:rPr lang="en-ID" sz="1200" dirty="0"/>
              <a:t> </a:t>
            </a:r>
            <a:r>
              <a:rPr lang="en-ID" sz="1200" dirty="0" err="1"/>
              <a:t>dilengkapi</a:t>
            </a:r>
            <a:r>
              <a:rPr lang="en-ID" sz="1200" dirty="0"/>
              <a:t> </a:t>
            </a:r>
            <a:r>
              <a:rPr lang="en-ID" sz="1200" dirty="0" err="1"/>
              <a:t>dengan</a:t>
            </a:r>
            <a:r>
              <a:rPr lang="en-ID" sz="1200" dirty="0"/>
              <a:t> </a:t>
            </a:r>
            <a:r>
              <a:rPr lang="en-ID" sz="1200" dirty="0" err="1"/>
              <a:t>surat</a:t>
            </a:r>
            <a:r>
              <a:rPr lang="en-ID" sz="1200" dirty="0"/>
              <a:t> </a:t>
            </a:r>
            <a:r>
              <a:rPr lang="en-ID" sz="1200" dirty="0" err="1"/>
              <a:t>tugas</a:t>
            </a:r>
            <a:r>
              <a:rPr lang="en-ID" sz="1200" dirty="0"/>
              <a:t> </a:t>
            </a:r>
            <a:r>
              <a:rPr lang="en-ID" sz="1200" dirty="0" err="1"/>
              <a:t>atau</a:t>
            </a:r>
            <a:r>
              <a:rPr lang="en-ID" sz="1200" dirty="0"/>
              <a:t> </a:t>
            </a:r>
            <a:r>
              <a:rPr lang="en-ID" sz="1200" dirty="0" err="1"/>
              <a:t>tanda</a:t>
            </a:r>
            <a:r>
              <a:rPr lang="en-ID" sz="1200" dirty="0"/>
              <a:t> </a:t>
            </a:r>
            <a:r>
              <a:rPr lang="en-ID" sz="1200" dirty="0" err="1"/>
              <a:t>pengenal</a:t>
            </a:r>
            <a:r>
              <a:rPr lang="en-ID" sz="1200" dirty="0"/>
              <a:t> </a:t>
            </a:r>
            <a:r>
              <a:rPr lang="en-ID" sz="1200" dirty="0" err="1"/>
              <a:t>dari</a:t>
            </a:r>
            <a:r>
              <a:rPr lang="en-ID" sz="1200" dirty="0"/>
              <a:t> Yayasan dan </a:t>
            </a:r>
            <a:r>
              <a:rPr lang="en-ID" sz="1200" dirty="0" err="1"/>
              <a:t>dilengkapi</a:t>
            </a:r>
            <a:r>
              <a:rPr lang="en-ID" sz="1200" dirty="0"/>
              <a:t> </a:t>
            </a:r>
            <a:r>
              <a:rPr lang="en-ID" sz="1200" dirty="0" err="1"/>
              <a:t>dengan</a:t>
            </a:r>
            <a:r>
              <a:rPr lang="en-ID" sz="1200" dirty="0"/>
              <a:t> </a:t>
            </a:r>
            <a:r>
              <a:rPr lang="en-ID" sz="1200" dirty="0" err="1"/>
              <a:t>kuitansi</a:t>
            </a:r>
            <a:r>
              <a:rPr lang="en-ID" sz="1200" dirty="0"/>
              <a:t>.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teknis</a:t>
            </a:r>
            <a:r>
              <a:rPr lang="en-US" sz="1200" dirty="0"/>
              <a:t> </a:t>
            </a:r>
            <a:r>
              <a:rPr lang="en-US" sz="1200" dirty="0" err="1"/>
              <a:t>penjemputan</a:t>
            </a:r>
            <a:r>
              <a:rPr lang="en-US" sz="1200" dirty="0"/>
              <a:t> </a:t>
            </a:r>
            <a:r>
              <a:rPr lang="en-US" sz="1200" dirty="0" err="1"/>
              <a:t>donasi</a:t>
            </a:r>
            <a:r>
              <a:rPr lang="en-US" sz="1200" dirty="0"/>
              <a:t> </a:t>
            </a:r>
            <a:r>
              <a:rPr lang="en-US" sz="1200" dirty="0" err="1"/>
              <a:t>maupun</a:t>
            </a:r>
            <a:r>
              <a:rPr lang="en-US" sz="1200" dirty="0"/>
              <a:t> </a:t>
            </a:r>
            <a:r>
              <a:rPr lang="en-US" sz="1200" dirty="0" err="1"/>
              <a:t>partisipasi</a:t>
            </a:r>
            <a:r>
              <a:rPr lang="en-US" sz="1200" dirty="0"/>
              <a:t> </a:t>
            </a:r>
            <a:r>
              <a:rPr lang="en-US" sz="1200" dirty="0" err="1"/>
              <a:t>lainnya</a:t>
            </a:r>
            <a:r>
              <a:rPr lang="en-US" sz="1200" dirty="0"/>
              <a:t>,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menghubungi</a:t>
            </a:r>
            <a:r>
              <a:rPr lang="en-US" sz="1200" dirty="0"/>
              <a:t> kami </a:t>
            </a:r>
            <a:r>
              <a:rPr lang="en-US" sz="1200" dirty="0" err="1"/>
              <a:t>melalui</a:t>
            </a:r>
            <a:r>
              <a:rPr lang="en-US" sz="1200" dirty="0"/>
              <a:t> :</a:t>
            </a:r>
          </a:p>
          <a:p>
            <a:pPr marL="817563" lvl="2"/>
            <a:r>
              <a:rPr lang="en-US" sz="1200" b="1" dirty="0"/>
              <a:t>No. </a:t>
            </a:r>
            <a:r>
              <a:rPr lang="en-US" sz="1200" b="1" dirty="0" err="1"/>
              <a:t>telp</a:t>
            </a:r>
            <a:r>
              <a:rPr lang="en-US" sz="1200" b="1" dirty="0"/>
              <a:t> </a:t>
            </a:r>
            <a:r>
              <a:rPr lang="en-US" sz="1200" dirty="0"/>
              <a:t>	:    (021) 88894394</a:t>
            </a:r>
          </a:p>
          <a:p>
            <a:pPr marL="817563" lvl="2"/>
            <a:r>
              <a:rPr lang="en-US" sz="1200" b="1" dirty="0"/>
              <a:t>HP/ </a:t>
            </a:r>
            <a:r>
              <a:rPr lang="en-US" sz="1200" b="1" dirty="0" err="1"/>
              <a:t>Whatsapp</a:t>
            </a:r>
            <a:r>
              <a:rPr lang="en-US" sz="1200" dirty="0"/>
              <a:t>	:    085890407953 / 085814953846</a:t>
            </a:r>
            <a:endParaRPr lang="en-ID" sz="1200" dirty="0"/>
          </a:p>
          <a:p>
            <a:endParaRPr lang="en-ID" sz="1200" dirty="0"/>
          </a:p>
          <a:p>
            <a:endParaRPr lang="en-ID" sz="1200" dirty="0"/>
          </a:p>
          <a:p>
            <a:pPr marL="357188" indent="-357188"/>
            <a:r>
              <a:rPr lang="en-ID" sz="1200" dirty="0"/>
              <a:t>3.      Transfer </a:t>
            </a:r>
            <a:r>
              <a:rPr lang="en-ID" sz="1200" dirty="0" err="1"/>
              <a:t>melalui</a:t>
            </a:r>
            <a:r>
              <a:rPr lang="en-ID" sz="1200" dirty="0"/>
              <a:t> </a:t>
            </a:r>
            <a:r>
              <a:rPr lang="en-ID" sz="1200" dirty="0" err="1"/>
              <a:t>rekening</a:t>
            </a:r>
            <a:r>
              <a:rPr lang="en-ID" sz="1200" dirty="0"/>
              <a:t> Bank</a:t>
            </a:r>
          </a:p>
          <a:p>
            <a:pPr marL="814388" lvl="1"/>
            <a:endParaRPr lang="en-ID" sz="1200" b="1" dirty="0"/>
          </a:p>
          <a:p>
            <a:pPr marL="814388" lvl="1"/>
            <a:r>
              <a:rPr lang="en-ID" sz="1200" b="1" dirty="0"/>
              <a:t>BCA</a:t>
            </a:r>
            <a:r>
              <a:rPr lang="en-ID" sz="1200" dirty="0"/>
              <a:t>		:   521-1449-901</a:t>
            </a:r>
          </a:p>
          <a:p>
            <a:pPr marL="814388" lvl="1"/>
            <a:r>
              <a:rPr lang="en-ID" sz="1200" b="1" dirty="0"/>
              <a:t>Bank </a:t>
            </a:r>
            <a:r>
              <a:rPr lang="en-ID" sz="1200" b="1" dirty="0" err="1"/>
              <a:t>Mandiri</a:t>
            </a:r>
            <a:r>
              <a:rPr lang="en-ID" sz="1200" dirty="0"/>
              <a:t>	:   156-00-1002304-4</a:t>
            </a:r>
          </a:p>
          <a:p>
            <a:pPr marL="814388" lvl="1"/>
            <a:r>
              <a:rPr lang="en-ID" sz="1200" dirty="0" err="1"/>
              <a:t>atas</a:t>
            </a:r>
            <a:r>
              <a:rPr lang="en-ID" sz="1200" dirty="0"/>
              <a:t> </a:t>
            </a:r>
            <a:r>
              <a:rPr lang="en-ID" sz="1200" dirty="0" err="1"/>
              <a:t>nama</a:t>
            </a:r>
            <a:r>
              <a:rPr lang="en-ID" sz="1200" dirty="0"/>
              <a:t>	:   Yayasan </a:t>
            </a:r>
            <a:r>
              <a:rPr lang="en-ID" sz="1200" dirty="0" err="1"/>
              <a:t>Buana</a:t>
            </a:r>
            <a:r>
              <a:rPr lang="en-ID" sz="1200" dirty="0"/>
              <a:t> Kasih Indonesia</a:t>
            </a:r>
          </a:p>
          <a:p>
            <a:pPr marL="357188"/>
            <a:endParaRPr lang="en-ID" sz="1200" dirty="0"/>
          </a:p>
          <a:p>
            <a:pPr marL="357188" indent="-357188">
              <a:buAutoNum type="arabicPeriod" startAt="4"/>
            </a:pPr>
            <a:endParaRPr lang="en-ID" sz="1200" dirty="0"/>
          </a:p>
          <a:p>
            <a:pPr marL="357188" indent="-357188">
              <a:buAutoNum type="arabicPeriod" startAt="4"/>
            </a:pPr>
            <a:r>
              <a:rPr lang="en-ID" sz="1200" dirty="0" err="1"/>
              <a:t>Donasi</a:t>
            </a:r>
            <a:r>
              <a:rPr lang="en-ID" sz="1200" dirty="0"/>
              <a:t> </a:t>
            </a:r>
            <a:r>
              <a:rPr lang="en-ID" sz="1200" dirty="0" err="1"/>
              <a:t>melalui</a:t>
            </a:r>
            <a:r>
              <a:rPr lang="en-ID" sz="1200" dirty="0"/>
              <a:t> GOPAY</a:t>
            </a:r>
          </a:p>
          <a:p>
            <a:pPr marL="357188" indent="-357188">
              <a:buAutoNum type="arabicPeriod" startAt="4"/>
            </a:pPr>
            <a:endParaRPr lang="en-ID" sz="1200" dirty="0"/>
          </a:p>
        </p:txBody>
      </p:sp>
    </p:spTree>
    <p:extLst>
      <p:ext uri="{BB962C8B-B14F-4D97-AF65-F5344CB8AC3E}">
        <p14:creationId xmlns:p14="http://schemas.microsoft.com/office/powerpoint/2010/main" val="547438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6D695C4A-521E-45F8-9957-8EC1050D14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613" y="3774293"/>
            <a:ext cx="2306724" cy="3608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E6D748-1393-4391-B64B-B405AD69E37A}"/>
              </a:ext>
            </a:extLst>
          </p:cNvPr>
          <p:cNvSpPr txBox="1"/>
          <p:nvPr/>
        </p:nvSpPr>
        <p:spPr>
          <a:xfrm>
            <a:off x="1708888" y="3103643"/>
            <a:ext cx="2945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Kode QR GOPAY</a:t>
            </a:r>
            <a:r>
              <a:rPr lang="en-US" sz="1200" dirty="0"/>
              <a:t> </a:t>
            </a:r>
          </a:p>
          <a:p>
            <a:pPr algn="ctr"/>
            <a:r>
              <a:rPr lang="en-US" sz="1200" dirty="0"/>
              <a:t>Yayasan </a:t>
            </a:r>
            <a:r>
              <a:rPr lang="en-US" sz="1200" dirty="0" err="1"/>
              <a:t>Buana</a:t>
            </a:r>
            <a:r>
              <a:rPr lang="en-US" sz="1200" dirty="0"/>
              <a:t> Kasih Indonesia (YABUKI)</a:t>
            </a:r>
            <a:endParaRPr lang="en-ID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E66143-A48E-4532-8C44-17790DF09B28}"/>
              </a:ext>
            </a:extLst>
          </p:cNvPr>
          <p:cNvSpPr txBox="1"/>
          <p:nvPr/>
        </p:nvSpPr>
        <p:spPr>
          <a:xfrm>
            <a:off x="1160747" y="7592078"/>
            <a:ext cx="42534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keperluan</a:t>
            </a:r>
            <a:r>
              <a:rPr lang="en-US" sz="1100" dirty="0"/>
              <a:t> </a:t>
            </a:r>
            <a:r>
              <a:rPr lang="en-US" sz="1100" dirty="0" err="1"/>
              <a:t>dokumentasi</a:t>
            </a:r>
            <a:r>
              <a:rPr lang="en-US" sz="1100" dirty="0"/>
              <a:t> Yayasan </a:t>
            </a:r>
            <a:r>
              <a:rPr lang="en-US" sz="1100" dirty="0" err="1"/>
              <a:t>mohon</a:t>
            </a:r>
            <a:r>
              <a:rPr lang="en-US" sz="1100" dirty="0"/>
              <a:t> </a:t>
            </a:r>
            <a:r>
              <a:rPr lang="en-US" sz="1100" dirty="0" err="1"/>
              <a:t>konfirmasinya</a:t>
            </a:r>
            <a:r>
              <a:rPr lang="en-US" sz="1100" dirty="0"/>
              <a:t> </a:t>
            </a:r>
            <a:r>
              <a:rPr lang="en-US" sz="1100" dirty="0" err="1"/>
              <a:t>bila</a:t>
            </a:r>
            <a:r>
              <a:rPr lang="en-US" sz="1100" dirty="0"/>
              <a:t> </a:t>
            </a:r>
            <a:r>
              <a:rPr lang="en-US" sz="1100" dirty="0" err="1"/>
              <a:t>melakukan</a:t>
            </a:r>
            <a:r>
              <a:rPr lang="en-US" sz="1100" dirty="0"/>
              <a:t> transfer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C31A83-C546-44F2-AAE6-920555A46DCE}"/>
              </a:ext>
            </a:extLst>
          </p:cNvPr>
          <p:cNvSpPr txBox="1"/>
          <p:nvPr/>
        </p:nvSpPr>
        <p:spPr>
          <a:xfrm>
            <a:off x="1277887" y="1070609"/>
            <a:ext cx="47018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dirty="0" err="1"/>
              <a:t>Donasi</a:t>
            </a:r>
            <a:r>
              <a:rPr lang="en-ID" sz="1200" dirty="0"/>
              <a:t> </a:t>
            </a:r>
            <a:r>
              <a:rPr lang="en-ID" sz="1200" dirty="0" err="1"/>
              <a:t>melalui</a:t>
            </a:r>
            <a:r>
              <a:rPr lang="en-ID" sz="1200" dirty="0"/>
              <a:t> GOPAY </a:t>
            </a:r>
            <a:r>
              <a:rPr lang="en-ID" sz="1200" dirty="0" err="1"/>
              <a:t>dapat</a:t>
            </a:r>
            <a:r>
              <a:rPr lang="en-ID" sz="1200" dirty="0"/>
              <a:t> </a:t>
            </a:r>
            <a:r>
              <a:rPr lang="en-ID" sz="1200" dirty="0" err="1"/>
              <a:t>dilakukan</a:t>
            </a:r>
            <a:r>
              <a:rPr lang="en-ID" sz="1200" dirty="0"/>
              <a:t> </a:t>
            </a:r>
            <a:r>
              <a:rPr lang="en-ID" sz="1200" dirty="0" err="1"/>
              <a:t>dengan</a:t>
            </a:r>
            <a:r>
              <a:rPr lang="en-ID" sz="1200" dirty="0"/>
              <a:t> </a:t>
            </a:r>
            <a:r>
              <a:rPr lang="en-ID" sz="1200" dirty="0" err="1"/>
              <a:t>langkah</a:t>
            </a:r>
            <a:r>
              <a:rPr lang="en-ID" sz="1200" dirty="0"/>
              <a:t> </a:t>
            </a:r>
            <a:r>
              <a:rPr lang="en-ID" sz="1200" dirty="0" err="1"/>
              <a:t>berikut</a:t>
            </a:r>
            <a:r>
              <a:rPr lang="en-ID" sz="1200" dirty="0"/>
              <a:t>:</a:t>
            </a:r>
          </a:p>
          <a:p>
            <a:pPr marL="590550" indent="-228600">
              <a:buAutoNum type="arabicPeriod"/>
            </a:pPr>
            <a:r>
              <a:rPr lang="en-ID" sz="1200" dirty="0"/>
              <a:t>Buka </a:t>
            </a:r>
            <a:r>
              <a:rPr lang="en-ID" sz="1200" dirty="0" err="1"/>
              <a:t>aplikasi</a:t>
            </a:r>
            <a:r>
              <a:rPr lang="en-ID" sz="1200" dirty="0"/>
              <a:t> </a:t>
            </a:r>
            <a:r>
              <a:rPr lang="en-ID" sz="1200" dirty="0" err="1"/>
              <a:t>Gojek</a:t>
            </a:r>
            <a:endParaRPr lang="en-ID" sz="1200" dirty="0"/>
          </a:p>
          <a:p>
            <a:pPr marL="590550" indent="-228600">
              <a:buAutoNum type="arabicPeriod"/>
            </a:pPr>
            <a:r>
              <a:rPr lang="en-ID" sz="1200" dirty="0" err="1"/>
              <a:t>Pilih</a:t>
            </a:r>
            <a:r>
              <a:rPr lang="en-ID" sz="1200" dirty="0"/>
              <a:t> ikon “Bayar”</a:t>
            </a:r>
          </a:p>
          <a:p>
            <a:pPr marL="590550" indent="-228600">
              <a:buAutoNum type="arabicPeriod"/>
            </a:pPr>
            <a:r>
              <a:rPr lang="en-ID" sz="1200" dirty="0"/>
              <a:t>Scan Kode QR Yayasan </a:t>
            </a:r>
            <a:r>
              <a:rPr lang="en-ID" sz="1200" dirty="0" err="1"/>
              <a:t>Buana</a:t>
            </a:r>
            <a:r>
              <a:rPr lang="en-ID" sz="1200" dirty="0"/>
              <a:t> Kasih Indonesia</a:t>
            </a:r>
          </a:p>
          <a:p>
            <a:pPr marL="590550" indent="-228600">
              <a:buAutoNum type="arabicPeriod"/>
            </a:pPr>
            <a:r>
              <a:rPr lang="en-ID" sz="1200" dirty="0"/>
              <a:t>Masukkan </a:t>
            </a:r>
            <a:r>
              <a:rPr lang="en-ID" sz="1200" dirty="0" err="1"/>
              <a:t>jumlah</a:t>
            </a:r>
            <a:r>
              <a:rPr lang="en-ID" sz="1200" dirty="0"/>
              <a:t> </a:t>
            </a:r>
            <a:r>
              <a:rPr lang="en-ID" sz="1200" dirty="0" err="1"/>
              <a:t>donasi</a:t>
            </a:r>
            <a:endParaRPr lang="en-ID" sz="1200" dirty="0"/>
          </a:p>
          <a:p>
            <a:pPr marL="590550" indent="-228600">
              <a:buAutoNum type="arabicPeriod"/>
            </a:pPr>
            <a:r>
              <a:rPr lang="en-ID" sz="1200" dirty="0" err="1"/>
              <a:t>Pilih</a:t>
            </a:r>
            <a:r>
              <a:rPr lang="en-ID" sz="1200" dirty="0"/>
              <a:t>  “</a:t>
            </a:r>
            <a:r>
              <a:rPr lang="en-ID" sz="1200" dirty="0" err="1"/>
              <a:t>Konfirmasi</a:t>
            </a:r>
            <a:r>
              <a:rPr lang="en-ID" sz="1200" dirty="0"/>
              <a:t>”</a:t>
            </a:r>
          </a:p>
          <a:p>
            <a:pPr marL="590550" indent="-228600">
              <a:buAutoNum type="arabicPeriod"/>
            </a:pPr>
            <a:r>
              <a:rPr lang="en-ID" sz="1200" dirty="0" err="1"/>
              <a:t>Pilih</a:t>
            </a:r>
            <a:r>
              <a:rPr lang="en-ID" sz="1200" dirty="0"/>
              <a:t> “Bayar”</a:t>
            </a:r>
          </a:p>
          <a:p>
            <a:pPr marL="590550" indent="-228600">
              <a:buAutoNum type="arabicPeriod"/>
            </a:pPr>
            <a:r>
              <a:rPr lang="en-ID" sz="1200" dirty="0"/>
              <a:t>Masukkan PIN GOPAY</a:t>
            </a:r>
          </a:p>
          <a:p>
            <a:pPr marL="590550" indent="-228600">
              <a:buAutoNum type="arabicPeriod"/>
            </a:pPr>
            <a:r>
              <a:rPr lang="en-ID" sz="1200" dirty="0" err="1"/>
              <a:t>Transaksi</a:t>
            </a:r>
            <a:r>
              <a:rPr lang="en-ID" sz="1200" dirty="0"/>
              <a:t> </a:t>
            </a:r>
            <a:r>
              <a:rPr lang="en-ID" sz="1200" dirty="0" err="1"/>
              <a:t>selesai</a:t>
            </a:r>
            <a:endParaRPr lang="en-ID" sz="1200" dirty="0"/>
          </a:p>
        </p:txBody>
      </p:sp>
    </p:spTree>
    <p:extLst>
      <p:ext uri="{BB962C8B-B14F-4D97-AF65-F5344CB8AC3E}">
        <p14:creationId xmlns:p14="http://schemas.microsoft.com/office/powerpoint/2010/main" val="1601314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DD2C77-C5FB-40E6-8B51-A3A6DD01E132}"/>
              </a:ext>
            </a:extLst>
          </p:cNvPr>
          <p:cNvSpPr txBox="1"/>
          <p:nvPr/>
        </p:nvSpPr>
        <p:spPr>
          <a:xfrm>
            <a:off x="2401410" y="958443"/>
            <a:ext cx="167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VIII. PENUTUP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CFD9EA-795F-4791-9975-B7E17BBED120}"/>
              </a:ext>
            </a:extLst>
          </p:cNvPr>
          <p:cNvSpPr txBox="1"/>
          <p:nvPr/>
        </p:nvSpPr>
        <p:spPr>
          <a:xfrm>
            <a:off x="634506" y="1547483"/>
            <a:ext cx="55617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 err="1"/>
              <a:t>Demikianlah</a:t>
            </a:r>
            <a:r>
              <a:rPr lang="en-US" sz="1200" dirty="0"/>
              <a:t> proposal </a:t>
            </a:r>
            <a:r>
              <a:rPr lang="en-US" sz="1200" b="1" dirty="0"/>
              <a:t>Ramadhan </a:t>
            </a:r>
            <a:r>
              <a:rPr lang="en-US" sz="1200" b="1" dirty="0" err="1"/>
              <a:t>Bulan</a:t>
            </a:r>
            <a:r>
              <a:rPr lang="en-US" sz="1200" b="1" dirty="0"/>
              <a:t> </a:t>
            </a:r>
            <a:r>
              <a:rPr lang="en-US" sz="1200" b="1" dirty="0" err="1"/>
              <a:t>Mulia</a:t>
            </a:r>
            <a:r>
              <a:rPr lang="en-US" sz="1200" b="1" dirty="0"/>
              <a:t> 1443 H </a:t>
            </a:r>
            <a:r>
              <a:rPr lang="en-US" sz="1200" dirty="0" err="1"/>
              <a:t>ini</a:t>
            </a:r>
            <a:r>
              <a:rPr lang="en-US" sz="1200" dirty="0"/>
              <a:t> kami </a:t>
            </a:r>
            <a:r>
              <a:rPr lang="en-US" sz="1200" dirty="0" err="1"/>
              <a:t>sampaikan</a:t>
            </a:r>
            <a:r>
              <a:rPr lang="en-US" sz="1200" dirty="0"/>
              <a:t>.  </a:t>
            </a:r>
          </a:p>
          <a:p>
            <a:pPr algn="just"/>
            <a:endParaRPr lang="en-US" sz="1200" dirty="0"/>
          </a:p>
          <a:p>
            <a:pPr algn="just"/>
            <a:r>
              <a:rPr lang="en-US" sz="1200" dirty="0" err="1"/>
              <a:t>Besar</a:t>
            </a:r>
            <a:r>
              <a:rPr lang="en-US" sz="1200" dirty="0"/>
              <a:t> </a:t>
            </a:r>
            <a:r>
              <a:rPr lang="en-US" sz="1200" dirty="0" err="1"/>
              <a:t>harapan</a:t>
            </a:r>
            <a:r>
              <a:rPr lang="en-US" sz="1200" dirty="0"/>
              <a:t> kami Bapak/Ibu </a:t>
            </a:r>
            <a:r>
              <a:rPr lang="en-US" sz="1200" dirty="0" err="1"/>
              <a:t>Penyayang</a:t>
            </a:r>
            <a:r>
              <a:rPr lang="en-US" sz="1200" dirty="0"/>
              <a:t> YABUKI </a:t>
            </a:r>
            <a:r>
              <a:rPr lang="en-US" sz="1200" dirty="0" err="1"/>
              <a:t>berkenan</a:t>
            </a:r>
            <a:r>
              <a:rPr lang="en-US" sz="1200" dirty="0"/>
              <a:t> </a:t>
            </a:r>
            <a:r>
              <a:rPr lang="en-US" sz="1200" dirty="0" err="1"/>
              <a:t>membagi</a:t>
            </a:r>
            <a:r>
              <a:rPr lang="en-US" sz="1200" dirty="0"/>
              <a:t> </a:t>
            </a:r>
            <a:r>
              <a:rPr lang="en-US" sz="1200" dirty="0" err="1"/>
              <a:t>kebaikan</a:t>
            </a:r>
            <a:r>
              <a:rPr lang="en-US" sz="1200" dirty="0"/>
              <a:t> dan </a:t>
            </a:r>
            <a:r>
              <a:rPr lang="en-US" sz="1200" dirty="0" err="1"/>
              <a:t>kebahagiaan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yatim</a:t>
            </a:r>
            <a:r>
              <a:rPr lang="en-US" sz="1200" dirty="0"/>
              <a:t>, </a:t>
            </a:r>
            <a:r>
              <a:rPr lang="en-US" sz="1200" dirty="0" err="1"/>
              <a:t>piatu</a:t>
            </a:r>
            <a:r>
              <a:rPr lang="en-US" sz="1200" dirty="0"/>
              <a:t> dan </a:t>
            </a:r>
            <a:r>
              <a:rPr lang="en-US" sz="1200" dirty="0" err="1"/>
              <a:t>dhuafa</a:t>
            </a:r>
            <a:r>
              <a:rPr lang="en-US" sz="1200" dirty="0"/>
              <a:t> Yayasan </a:t>
            </a:r>
            <a:r>
              <a:rPr lang="en-US" sz="1200" dirty="0" err="1"/>
              <a:t>Buana</a:t>
            </a:r>
            <a:r>
              <a:rPr lang="en-US" sz="1200" dirty="0"/>
              <a:t> Kasih Indonesia (YABUKI).</a:t>
            </a:r>
          </a:p>
          <a:p>
            <a:pPr algn="just"/>
            <a:endParaRPr lang="en-US" sz="1200" dirty="0"/>
          </a:p>
          <a:p>
            <a:pPr algn="just"/>
            <a:r>
              <a:rPr lang="en-US" sz="1200" dirty="0" err="1"/>
              <a:t>Semoga</a:t>
            </a:r>
            <a:r>
              <a:rPr lang="en-US" sz="1200" dirty="0"/>
              <a:t> </a:t>
            </a:r>
            <a:r>
              <a:rPr lang="en-US" sz="1200" dirty="0" err="1"/>
              <a:t>semua</a:t>
            </a:r>
            <a:r>
              <a:rPr lang="en-US" sz="1200" dirty="0"/>
              <a:t> </a:t>
            </a:r>
            <a:r>
              <a:rPr lang="en-US" sz="1200" dirty="0" err="1"/>
              <a:t>amal</a:t>
            </a:r>
            <a:r>
              <a:rPr lang="en-US" sz="1200" dirty="0"/>
              <a:t> ibadah </a:t>
            </a:r>
            <a:r>
              <a:rPr lang="en-US" sz="1200" dirty="0" err="1"/>
              <a:t>kita</a:t>
            </a:r>
            <a:r>
              <a:rPr lang="en-US" sz="1200" dirty="0"/>
              <a:t> </a:t>
            </a:r>
            <a:r>
              <a:rPr lang="en-US" sz="1200" dirty="0" err="1"/>
              <a:t>diterima</a:t>
            </a:r>
            <a:r>
              <a:rPr lang="en-US" sz="1200" dirty="0"/>
              <a:t> dan di-</a:t>
            </a:r>
            <a:r>
              <a:rPr lang="en-US" sz="1200" dirty="0" err="1"/>
              <a:t>ridhoi</a:t>
            </a:r>
            <a:r>
              <a:rPr lang="en-US" sz="1200" dirty="0"/>
              <a:t> Allah SWT. </a:t>
            </a:r>
            <a:r>
              <a:rPr lang="en-US" sz="1200" dirty="0" err="1"/>
              <a:t>Aamiin</a:t>
            </a:r>
            <a:r>
              <a:rPr lang="en-US" sz="1200" dirty="0"/>
              <a:t>, </a:t>
            </a:r>
            <a:r>
              <a:rPr lang="en-US" sz="1200" dirty="0" err="1"/>
              <a:t>Aamiin</a:t>
            </a:r>
            <a:r>
              <a:rPr lang="en-US" sz="1200" dirty="0"/>
              <a:t>, Yaa </a:t>
            </a:r>
            <a:r>
              <a:rPr lang="en-US" sz="1200" dirty="0" err="1"/>
              <a:t>Robbal</a:t>
            </a:r>
            <a:r>
              <a:rPr lang="en-US" sz="1200" dirty="0"/>
              <a:t> </a:t>
            </a:r>
            <a:r>
              <a:rPr lang="en-US" sz="1200" dirty="0" err="1"/>
              <a:t>Al’aamiin</a:t>
            </a:r>
            <a:r>
              <a:rPr lang="en-US" sz="1200" dirty="0"/>
              <a:t>.</a:t>
            </a:r>
          </a:p>
          <a:p>
            <a:pPr algn="just"/>
            <a:endParaRPr lang="en-US" sz="1200" dirty="0"/>
          </a:p>
          <a:p>
            <a:pPr algn="just" fontAlgn="base"/>
            <a:r>
              <a:rPr lang="en-US" sz="1200" dirty="0"/>
              <a:t>Atas  </a:t>
            </a:r>
            <a:r>
              <a:rPr lang="en-US" sz="1200" dirty="0" err="1"/>
              <a:t>dukungan</a:t>
            </a:r>
            <a:r>
              <a:rPr lang="en-US" sz="1200" dirty="0"/>
              <a:t> dan </a:t>
            </a:r>
            <a:r>
              <a:rPr lang="en-US" sz="1200" dirty="0" err="1"/>
              <a:t>kasih</a:t>
            </a:r>
            <a:r>
              <a:rPr lang="en-US" sz="1200" dirty="0"/>
              <a:t> </a:t>
            </a:r>
            <a:r>
              <a:rPr lang="en-US" sz="1200" dirty="0" err="1"/>
              <a:t>sayangnya</a:t>
            </a:r>
            <a:r>
              <a:rPr lang="en-US" sz="1200" dirty="0"/>
              <a:t> kami </a:t>
            </a:r>
            <a:r>
              <a:rPr lang="en-US" sz="1200" dirty="0" err="1"/>
              <a:t>selaku</a:t>
            </a:r>
            <a:r>
              <a:rPr lang="en-US" sz="1200" dirty="0"/>
              <a:t> </a:t>
            </a:r>
            <a:r>
              <a:rPr lang="en-US" sz="1200" dirty="0" err="1"/>
              <a:t>Panitia</a:t>
            </a:r>
            <a:r>
              <a:rPr lang="en-US" sz="1200" dirty="0"/>
              <a:t> </a:t>
            </a:r>
            <a:r>
              <a:rPr lang="en-US" sz="1200" dirty="0" err="1"/>
              <a:t>menyampaikan</a:t>
            </a:r>
            <a:r>
              <a:rPr lang="en-US" sz="1200" dirty="0"/>
              <a:t> </a:t>
            </a:r>
            <a:r>
              <a:rPr lang="en-US" sz="1200" dirty="0" err="1"/>
              <a:t>terima</a:t>
            </a:r>
            <a:r>
              <a:rPr lang="en-US" sz="1200" dirty="0"/>
              <a:t> </a:t>
            </a:r>
            <a:r>
              <a:rPr lang="en-US" sz="1200" dirty="0" err="1"/>
              <a:t>kasih</a:t>
            </a:r>
            <a:r>
              <a:rPr lang="en-US" sz="1200" dirty="0"/>
              <a:t> dan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jazakumullah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khairan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katsiran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Semoga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Allah SWT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melimpahkan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kita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semua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dengan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kebaikan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yang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berlebih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 </a:t>
            </a:r>
            <a:r>
              <a:rPr lang="en-US" sz="12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Aamiin</a:t>
            </a:r>
            <a:r>
              <a:rPr lang="en-US" sz="12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</a:t>
            </a:r>
            <a:endParaRPr lang="en-ID" sz="1200" dirty="0"/>
          </a:p>
          <a:p>
            <a:endParaRPr lang="en-ID" sz="1200" dirty="0"/>
          </a:p>
          <a:p>
            <a:pPr lvl="1"/>
            <a:endParaRPr lang="en-US" sz="1200" dirty="0"/>
          </a:p>
          <a:p>
            <a:pPr lvl="1" algn="r"/>
            <a:r>
              <a:rPr lang="en-US" sz="1200" dirty="0"/>
              <a:t>Bekasi, </a:t>
            </a:r>
            <a:r>
              <a:rPr lang="en-US" sz="1200" dirty="0" err="1"/>
              <a:t>Maret</a:t>
            </a:r>
            <a:r>
              <a:rPr lang="en-US" sz="1200" dirty="0"/>
              <a:t> 2022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2680B3-1092-4208-977F-7D8F0E77120A}"/>
              </a:ext>
            </a:extLst>
          </p:cNvPr>
          <p:cNvSpPr txBox="1"/>
          <p:nvPr/>
        </p:nvSpPr>
        <p:spPr>
          <a:xfrm>
            <a:off x="743898" y="5981640"/>
            <a:ext cx="20856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Ketua</a:t>
            </a:r>
            <a:r>
              <a:rPr lang="en-US" sz="1200" dirty="0"/>
              <a:t> </a:t>
            </a:r>
            <a:r>
              <a:rPr lang="en-US" sz="1200" dirty="0" err="1"/>
              <a:t>Panitia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en-US" sz="1200" u="sng" dirty="0" err="1"/>
              <a:t>Triyanto</a:t>
            </a:r>
            <a:endParaRPr lang="en-US" sz="1200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20A600-7B88-4DAF-8F93-43DA2AE809A4}"/>
              </a:ext>
            </a:extLst>
          </p:cNvPr>
          <p:cNvSpPr txBox="1"/>
          <p:nvPr/>
        </p:nvSpPr>
        <p:spPr>
          <a:xfrm>
            <a:off x="3840242" y="5981640"/>
            <a:ext cx="20856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Sekretaris</a:t>
            </a:r>
            <a:endParaRPr lang="en-US" sz="1200" dirty="0"/>
          </a:p>
          <a:p>
            <a:pPr algn="ctr"/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en-US" sz="1200" u="sng" dirty="0" err="1"/>
              <a:t>Agus</a:t>
            </a:r>
            <a:r>
              <a:rPr lang="en-US" sz="1200" u="sng" dirty="0"/>
              <a:t> Salim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83ADFF-E984-490A-97BF-AC582B86BD08}"/>
              </a:ext>
            </a:extLst>
          </p:cNvPr>
          <p:cNvSpPr txBox="1"/>
          <p:nvPr/>
        </p:nvSpPr>
        <p:spPr>
          <a:xfrm>
            <a:off x="1947699" y="7089704"/>
            <a:ext cx="29353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1200" b="1" dirty="0" err="1"/>
              <a:t>Mengetahui</a:t>
            </a:r>
            <a:r>
              <a:rPr lang="en-US" sz="1200" b="1" dirty="0"/>
              <a:t>,</a:t>
            </a:r>
            <a:r>
              <a:rPr lang="en-US" sz="1200" dirty="0"/>
              <a:t> </a:t>
            </a:r>
          </a:p>
          <a:p>
            <a:pPr marL="0" lvl="1" algn="ctr"/>
            <a:r>
              <a:rPr lang="en-US" sz="1200" dirty="0" err="1"/>
              <a:t>Ketua</a:t>
            </a:r>
            <a:r>
              <a:rPr lang="en-US" sz="1200" dirty="0"/>
              <a:t> </a:t>
            </a:r>
            <a:r>
              <a:rPr lang="en-US" sz="1200" dirty="0" err="1"/>
              <a:t>Yayasan</a:t>
            </a:r>
            <a:r>
              <a:rPr lang="en-US" sz="1200" dirty="0"/>
              <a:t> </a:t>
            </a:r>
            <a:r>
              <a:rPr lang="en-US" sz="1200" dirty="0" err="1"/>
              <a:t>Buana</a:t>
            </a:r>
            <a:r>
              <a:rPr lang="en-US" sz="1200" dirty="0"/>
              <a:t> </a:t>
            </a:r>
            <a:r>
              <a:rPr lang="en-US" sz="1200" dirty="0" err="1"/>
              <a:t>Kasih</a:t>
            </a:r>
            <a:r>
              <a:rPr lang="en-US" sz="1200" dirty="0"/>
              <a:t> Indonesia</a:t>
            </a:r>
          </a:p>
          <a:p>
            <a:pPr lvl="1" algn="ctr"/>
            <a:endParaRPr lang="en-US" sz="1200" dirty="0"/>
          </a:p>
          <a:p>
            <a:pPr lvl="1" algn="ctr"/>
            <a:endParaRPr lang="en-US" sz="1200" dirty="0"/>
          </a:p>
          <a:p>
            <a:pPr lvl="1" algn="ctr"/>
            <a:endParaRPr lang="en-US" sz="1200" dirty="0"/>
          </a:p>
          <a:p>
            <a:pPr marL="0" lvl="1" algn="ctr"/>
            <a:r>
              <a:rPr lang="en-US" sz="1200" u="sng" dirty="0" err="1"/>
              <a:t>Turisman</a:t>
            </a:r>
            <a:endParaRPr lang="en-US" sz="1200" u="sng" dirty="0"/>
          </a:p>
          <a:p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CDB9A3-260E-4AD0-81DD-D813E10805A9}"/>
              </a:ext>
            </a:extLst>
          </p:cNvPr>
          <p:cNvSpPr txBox="1"/>
          <p:nvPr/>
        </p:nvSpPr>
        <p:spPr>
          <a:xfrm>
            <a:off x="1786727" y="4652944"/>
            <a:ext cx="293537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1400" b="1" dirty="0" err="1"/>
              <a:t>Panitia</a:t>
            </a:r>
            <a:endParaRPr lang="en-US" sz="1400" b="1" dirty="0"/>
          </a:p>
          <a:p>
            <a:pPr marL="0" lvl="1" algn="ctr"/>
            <a:r>
              <a:rPr lang="en-US" sz="1400" b="1" dirty="0"/>
              <a:t>Ramadhan </a:t>
            </a:r>
            <a:r>
              <a:rPr lang="en-US" sz="1400" b="1" dirty="0" err="1"/>
              <a:t>Bulan</a:t>
            </a:r>
            <a:r>
              <a:rPr lang="en-US" sz="1400" b="1" dirty="0"/>
              <a:t> </a:t>
            </a:r>
            <a:r>
              <a:rPr lang="en-US" sz="1400" b="1" dirty="0" err="1"/>
              <a:t>Mulia</a:t>
            </a:r>
            <a:r>
              <a:rPr lang="en-US" sz="1400" b="1" dirty="0"/>
              <a:t> 1443 H</a:t>
            </a:r>
          </a:p>
          <a:p>
            <a:pPr marL="0" lvl="1" algn="ctr"/>
            <a:endParaRPr lang="en-US" sz="1400" b="1" dirty="0"/>
          </a:p>
          <a:p>
            <a:pPr marL="0" lvl="1" algn="ctr"/>
            <a:endParaRPr lang="en-US" sz="1400" b="1" dirty="0"/>
          </a:p>
          <a:p>
            <a:pPr marL="0" lvl="1" algn="ctr"/>
            <a:r>
              <a:rPr lang="en-US" sz="1200" b="1" dirty="0" err="1"/>
              <a:t>Hormat</a:t>
            </a:r>
            <a:r>
              <a:rPr lang="en-US" sz="1200" b="1" dirty="0"/>
              <a:t> kami,</a:t>
            </a:r>
          </a:p>
        </p:txBody>
      </p:sp>
    </p:spTree>
    <p:extLst>
      <p:ext uri="{BB962C8B-B14F-4D97-AF65-F5344CB8AC3E}">
        <p14:creationId xmlns:p14="http://schemas.microsoft.com/office/powerpoint/2010/main" val="3971835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67C103-67E0-4B27-89E1-34AF0B154802}"/>
              </a:ext>
            </a:extLst>
          </p:cNvPr>
          <p:cNvSpPr txBox="1"/>
          <p:nvPr/>
        </p:nvSpPr>
        <p:spPr>
          <a:xfrm>
            <a:off x="2535224" y="1000197"/>
            <a:ext cx="211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Legalitas</a:t>
            </a:r>
            <a:r>
              <a:rPr lang="en-US" b="1" dirty="0"/>
              <a:t> Yayasan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6739FA-D102-4922-B0A6-134875CDA62A}"/>
              </a:ext>
            </a:extLst>
          </p:cNvPr>
          <p:cNvSpPr txBox="1"/>
          <p:nvPr/>
        </p:nvSpPr>
        <p:spPr>
          <a:xfrm>
            <a:off x="1000063" y="1876346"/>
            <a:ext cx="518457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ID" sz="1200" b="1" i="0" dirty="0">
                <a:solidFill>
                  <a:srgbClr val="333333"/>
                </a:solidFill>
                <a:effectLst/>
              </a:rPr>
              <a:t>Nama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		   YAYASAN BUANA KASIH INDONESIA (YABUKI)</a:t>
            </a:r>
          </a:p>
          <a:p>
            <a:pPr algn="l" fontAlgn="base"/>
            <a:endParaRPr lang="en-ID" sz="1200" b="0" i="0" dirty="0">
              <a:solidFill>
                <a:srgbClr val="333333"/>
              </a:solidFill>
              <a:effectLst/>
            </a:endParaRPr>
          </a:p>
          <a:p>
            <a:pPr algn="l" fontAlgn="base"/>
            <a:r>
              <a:rPr lang="en-ID" sz="1200" b="1" i="0" dirty="0" err="1">
                <a:solidFill>
                  <a:srgbClr val="333333"/>
                </a:solidFill>
                <a:effectLst/>
              </a:rPr>
              <a:t>Legalitas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	</a:t>
            </a:r>
          </a:p>
          <a:p>
            <a:pPr algn="l" fontAlgn="base"/>
            <a:endParaRPr lang="en-ID" sz="1200" b="0" i="0" dirty="0">
              <a:solidFill>
                <a:srgbClr val="333333"/>
              </a:solidFill>
              <a:effectLst/>
              <a:latin typeface="PT Sans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ID" sz="1200" b="0" i="0" dirty="0" err="1">
                <a:solidFill>
                  <a:srgbClr val="333333"/>
                </a:solidFill>
                <a:effectLst/>
              </a:rPr>
              <a:t>AkteNotaris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: SELY PURBA, SH. No.10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Tanggal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11 Mei 2019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ID" sz="1200" b="0" i="0" dirty="0">
                <a:solidFill>
                  <a:srgbClr val="333333"/>
                </a:solidFill>
                <a:effectLst/>
              </a:rPr>
              <a:t>SK. Menteri Hukum dan HAM RI No. AHU-0007163.AH.01.04.Tahun 2019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ID" sz="1200" b="0" i="0" dirty="0">
                <a:solidFill>
                  <a:srgbClr val="333333"/>
                </a:solidFill>
                <a:effectLst/>
              </a:rPr>
              <a:t>Surat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Izin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Penggunaan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Tempat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dari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Bpk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. H.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Kasman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Bangun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.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ID" sz="1200" b="0" i="0" dirty="0">
                <a:solidFill>
                  <a:srgbClr val="333333"/>
                </a:solidFill>
                <a:effectLst/>
              </a:rPr>
              <a:t>Surat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Keterangan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Domisili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Yayasan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dari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Kelurahan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PERWIRA.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ID" sz="1200" b="0" i="0" dirty="0">
                <a:solidFill>
                  <a:srgbClr val="333333"/>
                </a:solidFill>
                <a:effectLst/>
              </a:rPr>
              <a:t>Surat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Keterangan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Terdaftar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dari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DINSOS Kota Bekasi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dengan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Nomor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466.4/29 PEMSOS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ID" sz="1200" b="0" i="0" dirty="0">
                <a:solidFill>
                  <a:srgbClr val="333333"/>
                </a:solidFill>
                <a:effectLst/>
              </a:rPr>
              <a:t>Surat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Keterangan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Terdaftar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dari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DIRJEN PAJAK KORWIL DJP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Jawa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Barat III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dengan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No. S-15667KT/WPJ.33/KP.0403/2019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ID" sz="1200" dirty="0" err="1">
                <a:solidFill>
                  <a:srgbClr val="333333"/>
                </a:solidFill>
              </a:rPr>
              <a:t>Sertifikat</a:t>
            </a:r>
            <a:r>
              <a:rPr lang="en-ID" sz="1200" dirty="0">
                <a:solidFill>
                  <a:srgbClr val="333333"/>
                </a:solidFill>
              </a:rPr>
              <a:t> </a:t>
            </a:r>
            <a:r>
              <a:rPr lang="en-ID" sz="1200" dirty="0" err="1">
                <a:solidFill>
                  <a:srgbClr val="333333"/>
                </a:solidFill>
              </a:rPr>
              <a:t>Akreditasi</a:t>
            </a:r>
            <a:r>
              <a:rPr lang="en-ID" sz="1200" dirty="0">
                <a:solidFill>
                  <a:srgbClr val="333333"/>
                </a:solidFill>
              </a:rPr>
              <a:t> </a:t>
            </a:r>
            <a:r>
              <a:rPr lang="en-ID" sz="1200" dirty="0" err="1">
                <a:solidFill>
                  <a:srgbClr val="333333"/>
                </a:solidFill>
              </a:rPr>
              <a:t>dari</a:t>
            </a:r>
            <a:r>
              <a:rPr lang="en-ID" sz="1200" dirty="0">
                <a:solidFill>
                  <a:srgbClr val="333333"/>
                </a:solidFill>
              </a:rPr>
              <a:t> </a:t>
            </a:r>
            <a:r>
              <a:rPr lang="en-ID" sz="1200" dirty="0" err="1">
                <a:solidFill>
                  <a:srgbClr val="333333"/>
                </a:solidFill>
              </a:rPr>
              <a:t>Kementrian</a:t>
            </a:r>
            <a:r>
              <a:rPr lang="en-ID" sz="1200" dirty="0">
                <a:solidFill>
                  <a:srgbClr val="333333"/>
                </a:solidFill>
              </a:rPr>
              <a:t> Sosial </a:t>
            </a:r>
            <a:r>
              <a:rPr lang="en-ID" sz="1200" dirty="0" err="1">
                <a:solidFill>
                  <a:srgbClr val="333333"/>
                </a:solidFill>
              </a:rPr>
              <a:t>Republik</a:t>
            </a:r>
            <a:r>
              <a:rPr lang="en-ID" sz="1200" dirty="0">
                <a:solidFill>
                  <a:srgbClr val="333333"/>
                </a:solidFill>
              </a:rPr>
              <a:t> Indonesia, </a:t>
            </a:r>
            <a:r>
              <a:rPr lang="en-ID" sz="1200" dirty="0" err="1">
                <a:solidFill>
                  <a:srgbClr val="333333"/>
                </a:solidFill>
              </a:rPr>
              <a:t>terbit</a:t>
            </a:r>
            <a:r>
              <a:rPr lang="en-ID" sz="1200" dirty="0">
                <a:solidFill>
                  <a:srgbClr val="333333"/>
                </a:solidFill>
              </a:rPr>
              <a:t> </a:t>
            </a:r>
            <a:r>
              <a:rPr lang="en-ID" sz="1200" dirty="0" err="1">
                <a:solidFill>
                  <a:srgbClr val="333333"/>
                </a:solidFill>
              </a:rPr>
              <a:t>tahun</a:t>
            </a:r>
            <a:r>
              <a:rPr lang="en-ID" sz="1200" dirty="0">
                <a:solidFill>
                  <a:srgbClr val="333333"/>
                </a:solidFill>
              </a:rPr>
              <a:t> 2020</a:t>
            </a:r>
            <a:endParaRPr lang="en-ID" sz="1200" b="0" i="0" dirty="0">
              <a:solidFill>
                <a:srgbClr val="333333"/>
              </a:solidFill>
              <a:effectLst/>
            </a:endParaRPr>
          </a:p>
          <a:p>
            <a:pPr algn="l" fontAlgn="base"/>
            <a:endParaRPr lang="en-ID" sz="1200" dirty="0">
              <a:solidFill>
                <a:srgbClr val="333333"/>
              </a:solidFill>
            </a:endParaRPr>
          </a:p>
          <a:p>
            <a:pPr algn="l" fontAlgn="base"/>
            <a:endParaRPr lang="en-ID" sz="1200" dirty="0">
              <a:solidFill>
                <a:srgbClr val="333333"/>
              </a:solidFill>
            </a:endParaRPr>
          </a:p>
          <a:p>
            <a:pPr algn="l" fontAlgn="base"/>
            <a:r>
              <a:rPr lang="en-ID" sz="1200" b="1" i="0" dirty="0">
                <a:solidFill>
                  <a:srgbClr val="161819"/>
                </a:solidFill>
                <a:effectLst/>
              </a:rPr>
              <a:t>VISI</a:t>
            </a:r>
          </a:p>
          <a:p>
            <a:pPr algn="just" fontAlgn="base"/>
            <a:r>
              <a:rPr lang="en-ID" sz="1200" b="0" i="0" dirty="0" err="1">
                <a:solidFill>
                  <a:srgbClr val="333333"/>
                </a:solidFill>
                <a:effectLst/>
              </a:rPr>
              <a:t>Mewujudkan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cita-cita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anak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binaan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Yayasan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Buana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Kasih Indonesia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menjadi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generasi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yang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tangguh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,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berwawasan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luas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dan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jujur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dengan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menjunjung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tinggi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nilai-nilai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kemanusiaan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berdasarkan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ajaran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Illahi</a:t>
            </a:r>
            <a:endParaRPr lang="en-ID" sz="1200" b="0" i="0" dirty="0">
              <a:solidFill>
                <a:srgbClr val="333333"/>
              </a:solidFill>
              <a:effectLst/>
            </a:endParaRPr>
          </a:p>
          <a:p>
            <a:pPr algn="l" fontAlgn="base"/>
            <a:endParaRPr lang="en-ID" sz="1200" b="0" i="0" dirty="0">
              <a:solidFill>
                <a:srgbClr val="333333"/>
              </a:solidFill>
              <a:effectLst/>
            </a:endParaRPr>
          </a:p>
          <a:p>
            <a:pPr algn="l" fontAlgn="base"/>
            <a:endParaRPr lang="en-ID" sz="1200" b="1" i="0" dirty="0">
              <a:solidFill>
                <a:srgbClr val="161819"/>
              </a:solidFill>
              <a:effectLst/>
            </a:endParaRPr>
          </a:p>
          <a:p>
            <a:pPr algn="l" fontAlgn="base"/>
            <a:r>
              <a:rPr lang="en-ID" sz="1200" b="1" i="0" dirty="0">
                <a:solidFill>
                  <a:srgbClr val="161819"/>
                </a:solidFill>
                <a:effectLst/>
              </a:rPr>
              <a:t>MOTTO</a:t>
            </a:r>
          </a:p>
          <a:p>
            <a:pPr algn="l" fontAlgn="base"/>
            <a:r>
              <a:rPr lang="en-ID" sz="1200" b="0" i="0" dirty="0">
                <a:solidFill>
                  <a:srgbClr val="333333"/>
                </a:solidFill>
                <a:effectLst/>
              </a:rPr>
              <a:t>YABUKI :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Beramal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,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Berkarya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, Berjaya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Dalam</a:t>
            </a:r>
            <a:r>
              <a:rPr lang="en-ID" sz="1200" b="0" i="0" dirty="0">
                <a:solidFill>
                  <a:srgbClr val="333333"/>
                </a:solidFill>
                <a:effectLst/>
              </a:rPr>
              <a:t> Kebajikan</a:t>
            </a:r>
          </a:p>
          <a:p>
            <a:pPr algn="l" fontAlgn="base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83996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E0EB5B-0C47-4E73-9472-5C4F74CE47AD}"/>
              </a:ext>
            </a:extLst>
          </p:cNvPr>
          <p:cNvSpPr txBox="1"/>
          <p:nvPr/>
        </p:nvSpPr>
        <p:spPr>
          <a:xfrm>
            <a:off x="1241123" y="1643916"/>
            <a:ext cx="3998722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96837" algn="ctr"/>
            <a:r>
              <a:rPr lang="en-US" b="1" dirty="0" err="1"/>
              <a:t>Hubungi</a:t>
            </a:r>
            <a:r>
              <a:rPr lang="en-US" b="1" dirty="0"/>
              <a:t> Kami</a:t>
            </a:r>
          </a:p>
          <a:p>
            <a:pPr indent="-96837" algn="ctr"/>
            <a:r>
              <a:rPr lang="en-US" sz="2000" b="1" dirty="0"/>
              <a:t>Yayasan </a:t>
            </a:r>
            <a:r>
              <a:rPr lang="en-US" sz="2000" b="1" dirty="0" err="1"/>
              <a:t>Buana</a:t>
            </a:r>
            <a:r>
              <a:rPr lang="en-US" sz="2000" b="1" dirty="0"/>
              <a:t> Kasih Indonesia</a:t>
            </a:r>
          </a:p>
          <a:p>
            <a:pPr indent="-96837" algn="ctr"/>
            <a:endParaRPr lang="en-US" sz="2000" b="1" dirty="0"/>
          </a:p>
          <a:p>
            <a:pPr indent="-96837"/>
            <a:endParaRPr lang="en-US" sz="1400" b="1" dirty="0"/>
          </a:p>
          <a:p>
            <a:pPr indent="-96837"/>
            <a:r>
              <a:rPr lang="en-US" sz="1400" b="1" dirty="0" err="1"/>
              <a:t>Telepon</a:t>
            </a:r>
            <a:endParaRPr lang="en-US" sz="1400" b="1" dirty="0"/>
          </a:p>
          <a:p>
            <a:pPr indent="-96837"/>
            <a:r>
              <a:rPr lang="en-US" sz="1200" dirty="0"/>
              <a:t>No. Telp                :    (021) 88894394</a:t>
            </a:r>
          </a:p>
          <a:p>
            <a:pPr indent="-96837"/>
            <a:r>
              <a:rPr lang="en-US" sz="1200" dirty="0"/>
              <a:t>Hp/</a:t>
            </a:r>
            <a:r>
              <a:rPr lang="en-US" sz="1200" dirty="0" err="1"/>
              <a:t>Whatsapp</a:t>
            </a:r>
            <a:r>
              <a:rPr lang="en-US" sz="1200" dirty="0"/>
              <a:t>        :    085890407953 / 085814953846</a:t>
            </a:r>
            <a:endParaRPr lang="en-ID" sz="1300" b="0" i="0" dirty="0">
              <a:solidFill>
                <a:srgbClr val="333333"/>
              </a:solidFill>
              <a:effectLst/>
            </a:endParaRPr>
          </a:p>
          <a:p>
            <a:pPr algn="l" fontAlgn="base"/>
            <a:endParaRPr lang="en-ID" sz="1300" dirty="0">
              <a:solidFill>
                <a:srgbClr val="333333"/>
              </a:solidFill>
            </a:endParaRPr>
          </a:p>
          <a:p>
            <a:pPr algn="l" fontAlgn="base"/>
            <a:r>
              <a:rPr lang="en-ID" sz="1400" b="1" i="0" dirty="0" err="1">
                <a:solidFill>
                  <a:srgbClr val="333333"/>
                </a:solidFill>
                <a:effectLst/>
              </a:rPr>
              <a:t>Lokasi</a:t>
            </a:r>
            <a:endParaRPr lang="en-ID" sz="1400" b="1" i="0" dirty="0">
              <a:solidFill>
                <a:srgbClr val="333333"/>
              </a:solidFill>
              <a:effectLst/>
            </a:endParaRPr>
          </a:p>
          <a:p>
            <a:pPr indent="-96837"/>
            <a:r>
              <a:rPr lang="en-ID" sz="1200" dirty="0"/>
              <a:t>Jl. KH. </a:t>
            </a:r>
            <a:r>
              <a:rPr lang="en-ID" sz="1200" dirty="0" err="1"/>
              <a:t>Muchtar</a:t>
            </a:r>
            <a:r>
              <a:rPr lang="en-ID" sz="1200" dirty="0"/>
              <a:t> </a:t>
            </a:r>
            <a:r>
              <a:rPr lang="en-ID" sz="1200" dirty="0" err="1"/>
              <a:t>Tabrani</a:t>
            </a:r>
            <a:r>
              <a:rPr lang="en-ID" sz="1200" dirty="0"/>
              <a:t> No.40 C, RT.002/002, </a:t>
            </a:r>
          </a:p>
          <a:p>
            <a:pPr indent="-96837"/>
            <a:r>
              <a:rPr lang="en-ID" sz="1200" dirty="0" err="1"/>
              <a:t>Kelurahan</a:t>
            </a:r>
            <a:r>
              <a:rPr lang="en-ID" sz="1200" dirty="0"/>
              <a:t>: </a:t>
            </a:r>
            <a:r>
              <a:rPr lang="en-ID" sz="1200" dirty="0" err="1"/>
              <a:t>Perwira</a:t>
            </a:r>
            <a:endParaRPr lang="en-ID" sz="1200" dirty="0"/>
          </a:p>
          <a:p>
            <a:pPr indent="-96837"/>
            <a:r>
              <a:rPr lang="en-ID" sz="1200" dirty="0" err="1"/>
              <a:t>Kecamatan</a:t>
            </a:r>
            <a:r>
              <a:rPr lang="en-ID" sz="1200" dirty="0"/>
              <a:t>: Bekasi Utara</a:t>
            </a:r>
          </a:p>
          <a:p>
            <a:pPr indent="-96837"/>
            <a:r>
              <a:rPr lang="en-ID" sz="1200" dirty="0"/>
              <a:t>Kota Bekasi, </a:t>
            </a:r>
            <a:r>
              <a:rPr lang="en-ID" sz="1200" dirty="0" err="1"/>
              <a:t>Jawa</a:t>
            </a:r>
            <a:r>
              <a:rPr lang="en-ID" sz="1200" dirty="0"/>
              <a:t> Barat 17124</a:t>
            </a:r>
          </a:p>
          <a:p>
            <a:pPr algn="l" fontAlgn="base"/>
            <a:endParaRPr lang="en-ID" sz="1300" b="1" i="0" dirty="0">
              <a:solidFill>
                <a:srgbClr val="333333"/>
              </a:solidFill>
              <a:effectLst/>
            </a:endParaRPr>
          </a:p>
          <a:p>
            <a:pPr algn="l" fontAlgn="base"/>
            <a:endParaRPr lang="en-ID" sz="1300" dirty="0">
              <a:solidFill>
                <a:srgbClr val="333333"/>
              </a:solidFill>
            </a:endParaRPr>
          </a:p>
          <a:p>
            <a:pPr algn="l" fontAlgn="base"/>
            <a:r>
              <a:rPr lang="en-ID" sz="1400" b="1" i="0" dirty="0">
                <a:solidFill>
                  <a:srgbClr val="333333"/>
                </a:solidFill>
                <a:effectLst/>
              </a:rPr>
              <a:t>Social Media</a:t>
            </a:r>
            <a:r>
              <a:rPr lang="en-ID" sz="1300" b="0" i="0" dirty="0">
                <a:solidFill>
                  <a:srgbClr val="333333"/>
                </a:solidFill>
                <a:effectLst/>
              </a:rPr>
              <a:t>	</a:t>
            </a:r>
          </a:p>
          <a:p>
            <a:pPr algn="l" fontAlgn="base"/>
            <a:r>
              <a:rPr lang="en-ID" sz="1200" dirty="0">
                <a:solidFill>
                  <a:srgbClr val="333333"/>
                </a:solidFill>
              </a:rPr>
              <a:t>Instagram		:  </a:t>
            </a:r>
            <a:r>
              <a:rPr lang="en-ID" sz="1200" dirty="0" err="1">
                <a:solidFill>
                  <a:srgbClr val="333333"/>
                </a:solidFill>
              </a:rPr>
              <a:t>yayasanbuanakasih</a:t>
            </a:r>
            <a:endParaRPr lang="en-ID" sz="1200" dirty="0">
              <a:solidFill>
                <a:srgbClr val="333333"/>
              </a:solidFill>
            </a:endParaRPr>
          </a:p>
          <a:p>
            <a:pPr algn="l" fontAlgn="base"/>
            <a:r>
              <a:rPr lang="en-ID" sz="1200" b="0" i="0" dirty="0">
                <a:solidFill>
                  <a:srgbClr val="333333"/>
                </a:solidFill>
                <a:effectLst/>
              </a:rPr>
              <a:t>Facebook		:  </a:t>
            </a:r>
            <a:r>
              <a:rPr lang="en-ID" sz="1200" b="0" i="0" dirty="0" err="1">
                <a:solidFill>
                  <a:srgbClr val="333333"/>
                </a:solidFill>
                <a:effectLst/>
              </a:rPr>
              <a:t>yabukibuanakasih</a:t>
            </a:r>
            <a:endParaRPr lang="en-ID" sz="1200" b="0" i="0" dirty="0">
              <a:solidFill>
                <a:srgbClr val="333333"/>
              </a:solidFill>
              <a:effectLst/>
            </a:endParaRPr>
          </a:p>
          <a:p>
            <a:pPr algn="l" fontAlgn="base"/>
            <a:r>
              <a:rPr lang="en-ID" sz="1200" dirty="0" err="1">
                <a:solidFill>
                  <a:srgbClr val="333333"/>
                </a:solidFill>
              </a:rPr>
              <a:t>Youtube</a:t>
            </a:r>
            <a:r>
              <a:rPr lang="en-ID" sz="1200" dirty="0">
                <a:solidFill>
                  <a:srgbClr val="333333"/>
                </a:solidFill>
              </a:rPr>
              <a:t>		:  </a:t>
            </a:r>
            <a:r>
              <a:rPr lang="en-ID" sz="1200" dirty="0" err="1">
                <a:solidFill>
                  <a:srgbClr val="333333"/>
                </a:solidFill>
              </a:rPr>
              <a:t>yayasanbuanakasihindonesia</a:t>
            </a:r>
            <a:endParaRPr lang="en-ID" sz="1200" dirty="0">
              <a:solidFill>
                <a:srgbClr val="333333"/>
              </a:solidFill>
            </a:endParaRPr>
          </a:p>
          <a:p>
            <a:pPr algn="l" fontAlgn="base"/>
            <a:r>
              <a:rPr lang="en-ID" sz="1200" b="0" i="0" dirty="0">
                <a:solidFill>
                  <a:srgbClr val="333333"/>
                </a:solidFill>
                <a:effectLst/>
              </a:rPr>
              <a:t>Website		:  </a:t>
            </a:r>
            <a:r>
              <a:rPr lang="en-ID" sz="1200" b="0" i="0" dirty="0">
                <a:solidFill>
                  <a:srgbClr val="333333"/>
                </a:solidFill>
                <a:effectLst/>
                <a:hlinkClick r:id="rId2"/>
              </a:rPr>
              <a:t>www.yayasanbuanakasih.com</a:t>
            </a:r>
            <a:endParaRPr lang="en-ID" sz="1200" b="0" i="0" dirty="0">
              <a:solidFill>
                <a:srgbClr val="333333"/>
              </a:solidFill>
              <a:effectLst/>
            </a:endParaRPr>
          </a:p>
          <a:p>
            <a:pPr algn="l" fontAlgn="base"/>
            <a:endParaRPr lang="en-US" sz="13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190BA6-92D1-4282-9C91-0554D7F846E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37284" y="456673"/>
            <a:ext cx="806401" cy="76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644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5C1EF9-7743-40AA-AFDB-5054BA0228FD}"/>
              </a:ext>
            </a:extLst>
          </p:cNvPr>
          <p:cNvSpPr txBox="1"/>
          <p:nvPr/>
        </p:nvSpPr>
        <p:spPr>
          <a:xfrm>
            <a:off x="1558808" y="888852"/>
            <a:ext cx="374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Dokumentasi</a:t>
            </a:r>
            <a:r>
              <a:rPr lang="en-US" b="1" dirty="0"/>
              <a:t> </a:t>
            </a:r>
            <a:r>
              <a:rPr lang="en-US" b="1" dirty="0" err="1"/>
              <a:t>Kegiatan</a:t>
            </a:r>
            <a:r>
              <a:rPr lang="en-US" b="1" dirty="0"/>
              <a:t> YABUKI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277F8C-F8EB-4410-BCB9-2AF41DB31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016" y="1560967"/>
            <a:ext cx="2727008" cy="2226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407667-99CE-42A4-BC90-DF1D0AF1D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44" y="1684192"/>
            <a:ext cx="2734841" cy="20448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719942-6AC3-42C2-9C72-991CB4E3F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144" y="3912642"/>
            <a:ext cx="2727009" cy="23411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7324F1-8CFC-4519-9668-A77B6A55D8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5015" y="3935926"/>
            <a:ext cx="2727009" cy="23316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042BA1-7209-4F71-9E65-4334BB9A5F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978" y="6437379"/>
            <a:ext cx="2727009" cy="21824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FBB57C-B0B7-4938-84B6-0570211454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5015" y="6465623"/>
            <a:ext cx="2727009" cy="142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29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67CD79-10D3-4ECF-9D25-7E6731126A87}"/>
              </a:ext>
            </a:extLst>
          </p:cNvPr>
          <p:cNvSpPr txBox="1"/>
          <p:nvPr/>
        </p:nvSpPr>
        <p:spPr>
          <a:xfrm>
            <a:off x="1794696" y="449172"/>
            <a:ext cx="36810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Daftar Nama </a:t>
            </a:r>
            <a:r>
              <a:rPr lang="en-US" sz="1400" b="1" dirty="0" err="1"/>
              <a:t>Warga</a:t>
            </a:r>
            <a:r>
              <a:rPr lang="en-US" sz="1400" b="1" dirty="0"/>
              <a:t> </a:t>
            </a:r>
            <a:r>
              <a:rPr lang="en-US" sz="1400" b="1" dirty="0" err="1"/>
              <a:t>Binaan</a:t>
            </a:r>
            <a:r>
              <a:rPr lang="en-US" sz="1400" b="1" dirty="0"/>
              <a:t> </a:t>
            </a:r>
          </a:p>
          <a:p>
            <a:pPr algn="ctr"/>
            <a:r>
              <a:rPr lang="en-US" sz="1400" b="1" dirty="0"/>
              <a:t>Yayasan </a:t>
            </a:r>
            <a:r>
              <a:rPr lang="en-US" sz="1400" b="1" dirty="0" err="1"/>
              <a:t>Buana</a:t>
            </a:r>
            <a:r>
              <a:rPr lang="en-US" sz="1400" b="1" dirty="0"/>
              <a:t> Kasih Indonesia</a:t>
            </a:r>
          </a:p>
          <a:p>
            <a:pPr algn="ctr"/>
            <a:r>
              <a:rPr lang="en-US" sz="1400" b="1" dirty="0" err="1"/>
              <a:t>tahun</a:t>
            </a:r>
            <a:r>
              <a:rPr lang="en-US" sz="1400" b="1" dirty="0"/>
              <a:t> 2022</a:t>
            </a:r>
            <a:endParaRPr lang="en-ID" sz="10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EED9805-9A56-4078-9F76-000D2C5F4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201087"/>
              </p:ext>
            </p:extLst>
          </p:nvPr>
        </p:nvGraphicFramePr>
        <p:xfrm>
          <a:off x="753617" y="1275906"/>
          <a:ext cx="5350766" cy="7310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3116">
                  <a:extLst>
                    <a:ext uri="{9D8B030D-6E8A-4147-A177-3AD203B41FA5}">
                      <a16:colId xmlns:a16="http://schemas.microsoft.com/office/drawing/2014/main" val="3087290327"/>
                    </a:ext>
                  </a:extLst>
                </a:gridCol>
                <a:gridCol w="1274327">
                  <a:extLst>
                    <a:ext uri="{9D8B030D-6E8A-4147-A177-3AD203B41FA5}">
                      <a16:colId xmlns:a16="http://schemas.microsoft.com/office/drawing/2014/main" val="100577322"/>
                    </a:ext>
                  </a:extLst>
                </a:gridCol>
                <a:gridCol w="956931">
                  <a:extLst>
                    <a:ext uri="{9D8B030D-6E8A-4147-A177-3AD203B41FA5}">
                      <a16:colId xmlns:a16="http://schemas.microsoft.com/office/drawing/2014/main" val="2814510516"/>
                    </a:ext>
                  </a:extLst>
                </a:gridCol>
                <a:gridCol w="2083981">
                  <a:extLst>
                    <a:ext uri="{9D8B030D-6E8A-4147-A177-3AD203B41FA5}">
                      <a16:colId xmlns:a16="http://schemas.microsoft.com/office/drawing/2014/main" val="3366672026"/>
                    </a:ext>
                  </a:extLst>
                </a:gridCol>
                <a:gridCol w="692411">
                  <a:extLst>
                    <a:ext uri="{9D8B030D-6E8A-4147-A177-3AD203B41FA5}">
                      <a16:colId xmlns:a16="http://schemas.microsoft.com/office/drawing/2014/main" val="3433136571"/>
                    </a:ext>
                  </a:extLst>
                </a:gridCol>
              </a:tblGrid>
              <a:tr h="27323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NAMA LKS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TEMPAT 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TANGGAL LAHIR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ALAMAT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542925" algn="l"/>
                        </a:tabLs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KETERANGAN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998249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 err="1">
                          <a:solidFill>
                            <a:schemeClr val="tx1"/>
                          </a:solidFill>
                          <a:effectLst/>
                        </a:rPr>
                        <a:t>Syafira</a:t>
                      </a: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800" dirty="0" err="1">
                          <a:solidFill>
                            <a:schemeClr val="tx1"/>
                          </a:solidFill>
                          <a:effectLst/>
                        </a:rPr>
                        <a:t>Fauziah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26/1/2010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001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9620445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Naila Tulrahmah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24/11/2010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RT 001 RW 002 </a:t>
                      </a:r>
                      <a:r>
                        <a:rPr lang="en-US" sz="80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3161441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Rizki Legawa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19/7/2005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199213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Zarkasih 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Jakarta, 13/1/2010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RT 006 RW 003 </a:t>
                      </a:r>
                      <a:r>
                        <a:rPr lang="en-US" sz="80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5033929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Azzahra Fadhilah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27/6/2005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19882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Nopal Firdaus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21/4/2013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504600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Alfiani Salsabila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9/8/2005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4000167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M. Zam - Zam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22/10/2010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RT 004 RW 002 </a:t>
                      </a:r>
                      <a:r>
                        <a:rPr lang="en-US" sz="80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3876597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Firmansyah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19/5/2005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13067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Rasya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8 /3/2007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218421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Azhra Nur Rahmi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23/2/2012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004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720185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Afaf Aufa Arafi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6/5/2008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043660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Lalita Ramadhani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3/8/2010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97765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Fadhilah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14/2/2007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5099615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Yana Aulia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1/7/2012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87053"/>
                  </a:ext>
                </a:extLst>
              </a:tr>
              <a:tr h="27323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Mary Susains Srikandi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 err="1">
                          <a:solidFill>
                            <a:schemeClr val="tx1"/>
                          </a:solidFill>
                          <a:effectLst/>
                        </a:rPr>
                        <a:t>Banjarnegara</a:t>
                      </a: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,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30/4/2010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3982803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Amelia Putri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Jakarta, 6/8/2008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63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Fahri Andi Kurniawan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5/8/2007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972823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Saman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25/12/2006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001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404937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Andri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18/12/2002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001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9440506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Zahra Umayroh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3/1/2007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 Piatu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369709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Noval Attalah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4/5/2002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3349610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Ibnu Badawi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8/3/2007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19074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M. Rizki Ramadhan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15/9/2008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9784573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Alwi Sucipto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11/9/2000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5401108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Ibnu Hafidz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18/11/2000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492609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Rahmadhira Azzahra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22/11/2002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 Piatu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751932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Rahmawati Ananda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03/10/2003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025 Harapan Jaya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949229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Choirunnisa Azzahra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18/11/2005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005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1103981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Mutiara Elvira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08/04/2009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005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648696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Salman Alfarizi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06/01/2016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005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447798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Ul'ya Sehan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28/03/2008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007 RW 023 Harapan Jaya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145666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Rizki R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17/09/2009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013 RW 008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774773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Ahmad Rafi Ma'ruf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17/09/2013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013 RW 008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302641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Ahmad Rafa Ma'ruf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17/09/2013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013 RW 008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385962"/>
                  </a:ext>
                </a:extLst>
              </a:tr>
              <a:tr h="27323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Fizal Jeansyah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 err="1">
                          <a:solidFill>
                            <a:schemeClr val="tx1"/>
                          </a:solidFill>
                          <a:effectLst/>
                        </a:rPr>
                        <a:t>Banuayu</a:t>
                      </a: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, 05/03/2013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368291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Frisky Jaekel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Bekasi, 23/01/2005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9408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Ramdani S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Bekasi, 02/11/2003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296560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Agustian Putra Sa'ban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Bekasi, 03/08/2009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89645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M. Dika Pahlevi Muksin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Bekasi, 21/01/2013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001 Bantargebang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6843101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Siti Maesaroh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Bekasi, 10/05/2002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1476379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Siti Nur Aisyah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Bekasi, 19/06/2009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001 Bantargebang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58102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Shaskia Fitria Ningsih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Bekasi, 11/09/2005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376292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Aulia Kholifatussifa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Bekasi, 16/11/2009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001 Bantargebang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07711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Rayra Hany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4/6/2009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155605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Moh. Husen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12 /3/2006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009 RW 15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2120312"/>
                  </a:ext>
                </a:extLst>
              </a:tr>
              <a:tr h="1403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M. Lukmansyah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30 /4/ 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001 RW 17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589393"/>
                  </a:ext>
                </a:extLst>
              </a:tr>
              <a:tr h="27323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Satria Agung Pratama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 err="1">
                          <a:solidFill>
                            <a:schemeClr val="tx1"/>
                          </a:solidFill>
                          <a:effectLst/>
                        </a:rPr>
                        <a:t>Banyumas</a:t>
                      </a: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8/7/ 2011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009 RW 15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260306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Fitri Nur Karmila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23/10/2007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007 RW 15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5919377"/>
                  </a:ext>
                </a:extLst>
              </a:tr>
              <a:tr h="13211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50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Rayi Nur Ridwan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11/11/2009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008 RW 17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8248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617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B2258-AFEF-42D5-BA4B-6E8A52CEDD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039851"/>
              </p:ext>
            </p:extLst>
          </p:nvPr>
        </p:nvGraphicFramePr>
        <p:xfrm>
          <a:off x="594847" y="1386666"/>
          <a:ext cx="5668308" cy="65614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7318">
                  <a:extLst>
                    <a:ext uri="{9D8B030D-6E8A-4147-A177-3AD203B41FA5}">
                      <a16:colId xmlns:a16="http://schemas.microsoft.com/office/drawing/2014/main" val="2786522644"/>
                    </a:ext>
                  </a:extLst>
                </a:gridCol>
                <a:gridCol w="1326731">
                  <a:extLst>
                    <a:ext uri="{9D8B030D-6E8A-4147-A177-3AD203B41FA5}">
                      <a16:colId xmlns:a16="http://schemas.microsoft.com/office/drawing/2014/main" val="4003746911"/>
                    </a:ext>
                  </a:extLst>
                </a:gridCol>
                <a:gridCol w="1247129">
                  <a:extLst>
                    <a:ext uri="{9D8B030D-6E8A-4147-A177-3AD203B41FA5}">
                      <a16:colId xmlns:a16="http://schemas.microsoft.com/office/drawing/2014/main" val="281526431"/>
                    </a:ext>
                  </a:extLst>
                </a:gridCol>
                <a:gridCol w="2126015">
                  <a:extLst>
                    <a:ext uri="{9D8B030D-6E8A-4147-A177-3AD203B41FA5}">
                      <a16:colId xmlns:a16="http://schemas.microsoft.com/office/drawing/2014/main" val="3054378876"/>
                    </a:ext>
                  </a:extLst>
                </a:gridCol>
                <a:gridCol w="691115">
                  <a:extLst>
                    <a:ext uri="{9D8B030D-6E8A-4147-A177-3AD203B41FA5}">
                      <a16:colId xmlns:a16="http://schemas.microsoft.com/office/drawing/2014/main" val="3191894170"/>
                    </a:ext>
                  </a:extLst>
                </a:gridCol>
              </a:tblGrid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51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Kaylatul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Jannah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Aulia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Bekasi, 17/1/2009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001 RW 43 Ujung Harapan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5249006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52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Silvia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Atikah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Risqiyani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Pekalongan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, 15/4/ 2012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002 RW 002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tabLst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Piatu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8264951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Natasya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Putri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Azahra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Bekasi, 14/6/2010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002 RW 002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780801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Amira Dimas Anasya Putri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Bekasi, 27/4/2018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RT 002 RW 002 Perwira Bekasi Utara 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019325"/>
                  </a:ext>
                </a:extLst>
              </a:tr>
              <a:tr h="3722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Kennyia Syabrina Riskika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Curup, 9/3/2011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RT 001 RW 013 Perwira Bekasi Utara 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576266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Riski</a:t>
                      </a: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Williansah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Bekasi, 14/06/2004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RT 002 RW 004 </a:t>
                      </a:r>
                      <a:r>
                        <a:rPr lang="en-US" sz="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Perwira</a:t>
                      </a: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Bekasi Utara Bekasi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Yatim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704546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57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Ananda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Risqi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Bekasi, 23/01/2007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RT 007 RW 005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Kaliabang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Tengah Bekasi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Yatim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64727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Kirana Irfani Jaya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Bekasi, 29/03/2012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001 RW 003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242709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Muhamad Adlan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Bekasi, 20/03/2012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007 RW 005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Kaliabang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Tengah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85687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60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Zidan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Putra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Rayandra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Bekasi, 11/5/2004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002 RW 004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537268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61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Dian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Setiawan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Jakarta,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27/10/2000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3944378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62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Brayen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Gani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Abdul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Jabar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26/08/2001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4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Kebantenan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2859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63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Mutiara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21/06/2000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826607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Ubaidilah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18/11/2000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006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52419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Andri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18/12/2002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191205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Badriah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19/6/1958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006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15956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Carsiti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Jakarta,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10/05/1979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32529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Feni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Banjar,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09/03/1973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959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Suhaenah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06/07/1986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446642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Muriyah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Kebumen,15/03/1975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221192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Saidah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10/02/1982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0693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Nunung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15/5/1076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808460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Irma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Baijuri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Jakarta,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27/10/1968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013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49154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Inah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07/01/1968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1428962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Marwati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24/07/1977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57634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Marnih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15/6/1947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514922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Teno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12/8/1950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006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096472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Mursinah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8/11/1950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5776192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Nyai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23/3/1952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8550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Rohani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Banjarmasn,4/2/1956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Jaya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Timur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276914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Afrinah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21/4/1958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006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15512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Beno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4/10/1958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126492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Mujiati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8/12/1959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3767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Udin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15/6/1960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66056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Wastiah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Tegal,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20/7/1967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939217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Salamah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1/7/1967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126434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Suhada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3/2/1965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84100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Maryati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11/10/1964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4516520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Hasanah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11/10/1964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73894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Entih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7/4/1960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814282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Ayi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Syariful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Muhidin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Sukab</a:t>
                      </a: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u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</a:t>
                      </a: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,16/03/1964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525701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Wahyuningsih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25/04/1988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007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Ujung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Harapan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4428319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Arsita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13/03/1993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458199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Mini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Sukmawati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Banu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Ayu,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7/05/1984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Bantargebang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3316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Syaripah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05/05/1976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013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008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7099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Eni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Ariyanti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Palembang,23/04/1985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007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023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Harapan</a:t>
                      </a:r>
                      <a:r>
                        <a:rPr lang="id-ID" sz="800" b="0" spc="5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Jaya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79939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Marpuah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15/11/1979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007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023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Harapan</a:t>
                      </a:r>
                      <a:r>
                        <a:rPr lang="id-ID" sz="800" b="0" spc="5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Jaya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82083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Suryani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15/06/1973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97456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99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Turahayu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Pemalang,22/10/1986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855230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Ijeh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Jahrah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Bekasi, 3/12/1976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-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-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-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30939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0811E57-8BF4-43D3-9E1E-E7B6E9F0D0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073124"/>
              </p:ext>
            </p:extLst>
          </p:nvPr>
        </p:nvGraphicFramePr>
        <p:xfrm>
          <a:off x="594846" y="1113431"/>
          <a:ext cx="5668308" cy="27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2813">
                  <a:extLst>
                    <a:ext uri="{9D8B030D-6E8A-4147-A177-3AD203B41FA5}">
                      <a16:colId xmlns:a16="http://schemas.microsoft.com/office/drawing/2014/main" val="2213705555"/>
                    </a:ext>
                  </a:extLst>
                </a:gridCol>
                <a:gridCol w="1323861">
                  <a:extLst>
                    <a:ext uri="{9D8B030D-6E8A-4147-A177-3AD203B41FA5}">
                      <a16:colId xmlns:a16="http://schemas.microsoft.com/office/drawing/2014/main" val="182817060"/>
                    </a:ext>
                  </a:extLst>
                </a:gridCol>
                <a:gridCol w="1233376">
                  <a:extLst>
                    <a:ext uri="{9D8B030D-6E8A-4147-A177-3AD203B41FA5}">
                      <a16:colId xmlns:a16="http://schemas.microsoft.com/office/drawing/2014/main" val="3883899904"/>
                    </a:ext>
                  </a:extLst>
                </a:gridCol>
                <a:gridCol w="2126512">
                  <a:extLst>
                    <a:ext uri="{9D8B030D-6E8A-4147-A177-3AD203B41FA5}">
                      <a16:colId xmlns:a16="http://schemas.microsoft.com/office/drawing/2014/main" val="722530612"/>
                    </a:ext>
                  </a:extLst>
                </a:gridCol>
                <a:gridCol w="701746">
                  <a:extLst>
                    <a:ext uri="{9D8B030D-6E8A-4147-A177-3AD203B41FA5}">
                      <a16:colId xmlns:a16="http://schemas.microsoft.com/office/drawing/2014/main" val="2530647024"/>
                    </a:ext>
                  </a:extLst>
                </a:gridCol>
              </a:tblGrid>
              <a:tr h="27323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NAMA LKS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TEMPAT 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TANGGAL LAHIR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ALAMAT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542925" algn="l"/>
                        </a:tabLs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KETERANGAN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9448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8788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E45D4-D29F-4575-BB4E-643CFDA84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D" dirty="0"/>
            </a:b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FA843-4D56-40EB-8F2E-0E056E501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 dirty="0"/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ID" dirty="0">
              <a:effectLst/>
            </a:endParaRPr>
          </a:p>
          <a:p>
            <a:endParaRPr lang="en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AB48FF-AB49-4ABB-B82A-4FFA6DF01DB3}"/>
              </a:ext>
            </a:extLst>
          </p:cNvPr>
          <p:cNvSpPr txBox="1"/>
          <p:nvPr/>
        </p:nvSpPr>
        <p:spPr>
          <a:xfrm>
            <a:off x="1724526" y="4387334"/>
            <a:ext cx="3449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4116A5-C412-4E58-9908-6B0BF550C2DF}"/>
              </a:ext>
            </a:extLst>
          </p:cNvPr>
          <p:cNvSpPr txBox="1"/>
          <p:nvPr/>
        </p:nvSpPr>
        <p:spPr>
          <a:xfrm>
            <a:off x="658269" y="1525012"/>
            <a:ext cx="5541462" cy="629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300" b="1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Assalamu’alaikum</a:t>
            </a:r>
            <a:r>
              <a:rPr lang="en-US" sz="1300" b="1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b="1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Wr</a:t>
            </a:r>
            <a:r>
              <a:rPr lang="en-US" sz="1300" b="1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 Wb.</a:t>
            </a:r>
          </a:p>
          <a:p>
            <a:pPr algn="just"/>
            <a:endParaRPr lang="en-US" sz="13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just"/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Alhamdulillah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wa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syukurillah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atas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segala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nikmat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dan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karunia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yang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telah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Allah SWT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limpahkan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pada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kita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semua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hingga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hari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ini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Shalawat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dan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salam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ID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semoga</a:t>
            </a:r>
            <a:r>
              <a:rPr lang="en-ID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ID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senantiasa</a:t>
            </a:r>
            <a:r>
              <a:rPr lang="en-ID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ID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tercurah</a:t>
            </a:r>
            <a:r>
              <a:rPr lang="en-ID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ID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kepada</a:t>
            </a:r>
            <a:r>
              <a:rPr lang="en-ID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ID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junjungan</a:t>
            </a:r>
            <a:r>
              <a:rPr lang="en-ID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ID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kita</a:t>
            </a:r>
            <a:r>
              <a:rPr lang="en-ID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Nabi </a:t>
            </a:r>
            <a:r>
              <a:rPr lang="en-ID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Besar</a:t>
            </a:r>
            <a:r>
              <a:rPr lang="en-ID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Muhammad SAW </a:t>
            </a:r>
            <a:r>
              <a:rPr lang="en-ID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hingga</a:t>
            </a:r>
            <a:r>
              <a:rPr lang="en-ID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ID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akhir</a:t>
            </a:r>
            <a:r>
              <a:rPr lang="en-ID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zaman. </a:t>
            </a:r>
            <a:endParaRPr lang="en-US" sz="13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just"/>
            <a:endParaRPr lang="en-US" sz="13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just"/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Alhamdulillah, Allah SWT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telah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mempertemukan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kita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lagi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dengan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Bulan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Ramadhan,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bulan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yang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penuh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Berkah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Bulan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dimana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pintu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surga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dibuka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seluasnya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,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bulan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dimana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setiap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ibadah yang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kita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lakukan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dilipatgandakan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pahalanya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dan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bulan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yang salah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satu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malamnya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akan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dipenuhi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dengan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keberkahan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dan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kemuliaan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yang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lebih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baik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dari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seribu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bulan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yaitu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Lailatul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Qadar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  </a:t>
            </a:r>
          </a:p>
          <a:p>
            <a:pPr algn="just" fontAlgn="base"/>
            <a:endParaRPr lang="en-US" sz="13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just" fontAlgn="base"/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Mengingat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kemuliaan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tersebut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,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perkenankanlah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kami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dari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Panitia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Kegiatan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Ramadhan Yayasan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Buana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Kasih Indonesia (YABUKI)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untuk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mengajukan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proposal “RBM” (Ramadhan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Bulan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Mulia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) yang mana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bermaksud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untuk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mengajak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Bapak/Ibu/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Sahabat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YABUKI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untuk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berpartisipasi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dan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mendukung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kegiatan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kami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selama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Bulan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Suci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Ramadhan dan juga Hari Raya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Idul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Fitri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1443 H.</a:t>
            </a:r>
          </a:p>
          <a:p>
            <a:pPr algn="just" fontAlgn="base"/>
            <a:endParaRPr lang="en-US" sz="13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just" fontAlgn="base"/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Besar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harapan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kami agar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kegiatan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untuk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membahagiakan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dan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memuliakan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anak-anak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yatim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,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piatu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dan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dhuafa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binaan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kami di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yayasan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dapat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berjalan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dengan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baik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dan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lancar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</a:t>
            </a:r>
          </a:p>
          <a:p>
            <a:pPr algn="just" fontAlgn="base"/>
            <a:endParaRPr lang="en-US" sz="13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algn="just" fontAlgn="base"/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Atas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dukungan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dan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kasih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sayangnya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pada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mereka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kami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sampaikan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jazakumullah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khairan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katsiran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Semoga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Allah SWT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mengganti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segala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kebaikan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yang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kita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lakukan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dengan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kebaikan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yang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berlebih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 </a:t>
            </a:r>
            <a:r>
              <a:rPr lang="en-US" sz="1300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Aamiin</a:t>
            </a:r>
            <a:r>
              <a:rPr lang="en-US" sz="1300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</a:t>
            </a:r>
          </a:p>
          <a:p>
            <a:pPr fontAlgn="base"/>
            <a:endParaRPr lang="en-US" sz="1300" dirty="0"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fontAlgn="base"/>
            <a:r>
              <a:rPr lang="en-US" sz="1300" b="1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Wassalaamu’alaikum</a:t>
            </a:r>
            <a:r>
              <a:rPr lang="en-US" sz="1300" b="1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300" b="1" dirty="0" err="1">
                <a:ea typeface="Microsoft Sans Serif" panose="020B0604020202020204" pitchFamily="34" charset="0"/>
                <a:cs typeface="Microsoft Sans Serif" panose="020B0604020202020204" pitchFamily="34" charset="0"/>
              </a:rPr>
              <a:t>Wr</a:t>
            </a:r>
            <a:r>
              <a:rPr lang="en-US" sz="1300" b="1" dirty="0">
                <a:ea typeface="Microsoft Sans Serif" panose="020B0604020202020204" pitchFamily="34" charset="0"/>
                <a:cs typeface="Microsoft Sans Serif" panose="020B0604020202020204" pitchFamily="34" charset="0"/>
              </a:rPr>
              <a:t>. Wb.</a:t>
            </a:r>
            <a:endParaRPr lang="en-US" sz="1300" dirty="0">
              <a:cs typeface="Segoe UI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58BF2-A60B-495B-BCD0-4525327A5432}"/>
              </a:ext>
            </a:extLst>
          </p:cNvPr>
          <p:cNvSpPr txBox="1"/>
          <p:nvPr/>
        </p:nvSpPr>
        <p:spPr>
          <a:xfrm>
            <a:off x="4271837" y="7437110"/>
            <a:ext cx="1658094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Bekasi, </a:t>
            </a:r>
            <a:r>
              <a:rPr lang="en-US" sz="1300" dirty="0" err="1"/>
              <a:t>Maret</a:t>
            </a:r>
            <a:r>
              <a:rPr lang="en-US" sz="1300" dirty="0"/>
              <a:t> 2022</a:t>
            </a:r>
          </a:p>
          <a:p>
            <a:endParaRPr lang="en-US" sz="1300" dirty="0"/>
          </a:p>
          <a:p>
            <a:r>
              <a:rPr lang="en-US" sz="1300" dirty="0" err="1"/>
              <a:t>Hormat</a:t>
            </a:r>
            <a:r>
              <a:rPr lang="en-US" sz="1300" dirty="0"/>
              <a:t> Kami, </a:t>
            </a:r>
          </a:p>
          <a:p>
            <a:endParaRPr lang="en-US" sz="1300" dirty="0"/>
          </a:p>
          <a:p>
            <a:endParaRPr lang="en-US" sz="1300" dirty="0"/>
          </a:p>
          <a:p>
            <a:r>
              <a:rPr lang="en-US" sz="1300" u="sng" dirty="0" err="1"/>
              <a:t>Triyanto</a:t>
            </a:r>
            <a:endParaRPr lang="en-US" sz="1300" u="sng" dirty="0"/>
          </a:p>
          <a:p>
            <a:r>
              <a:rPr lang="en-US" sz="1300" dirty="0" err="1"/>
              <a:t>Ketua</a:t>
            </a:r>
            <a:r>
              <a:rPr lang="en-US" sz="1300" dirty="0"/>
              <a:t> </a:t>
            </a:r>
            <a:r>
              <a:rPr lang="en-US" sz="1300" dirty="0" err="1"/>
              <a:t>Panitia</a:t>
            </a:r>
            <a:endParaRPr lang="en-US" sz="13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C09336-8487-4BC2-BC31-271309853A4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87993" y="804835"/>
            <a:ext cx="2006674" cy="36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27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5AF0C0-3CA7-4723-B29D-A2276FC8941C}"/>
              </a:ext>
            </a:extLst>
          </p:cNvPr>
          <p:cNvSpPr txBox="1"/>
          <p:nvPr/>
        </p:nvSpPr>
        <p:spPr>
          <a:xfrm>
            <a:off x="586045" y="2071267"/>
            <a:ext cx="56021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cs typeface="Segoe UI" pitchFamily="34" charset="0"/>
              </a:rPr>
              <a:t>“</a:t>
            </a:r>
            <a:r>
              <a:rPr lang="en-US" sz="1000" dirty="0" err="1">
                <a:cs typeface="Segoe UI" pitchFamily="34" charset="0"/>
              </a:rPr>
              <a:t>Wahai</a:t>
            </a:r>
            <a:r>
              <a:rPr lang="en-US" sz="1000" dirty="0">
                <a:cs typeface="Segoe UI" pitchFamily="34" charset="0"/>
              </a:rPr>
              <a:t> orang-orang yang </a:t>
            </a:r>
            <a:r>
              <a:rPr lang="en-US" sz="1000" dirty="0" err="1">
                <a:cs typeface="Segoe UI" pitchFamily="34" charset="0"/>
              </a:rPr>
              <a:t>beriman</a:t>
            </a:r>
            <a:r>
              <a:rPr lang="en-US" sz="1000" dirty="0">
                <a:cs typeface="Segoe UI" pitchFamily="34" charset="0"/>
              </a:rPr>
              <a:t>! </a:t>
            </a:r>
            <a:r>
              <a:rPr lang="en-US" sz="1000" dirty="0" err="1">
                <a:cs typeface="Segoe UI" pitchFamily="34" charset="0"/>
              </a:rPr>
              <a:t>Diwajibkan</a:t>
            </a:r>
            <a:r>
              <a:rPr lang="en-US" sz="1000" dirty="0">
                <a:cs typeface="Segoe UI" pitchFamily="34" charset="0"/>
              </a:rPr>
              <a:t> </a:t>
            </a:r>
            <a:r>
              <a:rPr lang="en-US" sz="1000" dirty="0" err="1">
                <a:cs typeface="Segoe UI" pitchFamily="34" charset="0"/>
              </a:rPr>
              <a:t>atas</a:t>
            </a:r>
            <a:r>
              <a:rPr lang="en-US" sz="1000" dirty="0">
                <a:cs typeface="Segoe UI" pitchFamily="34" charset="0"/>
              </a:rPr>
              <a:t> </a:t>
            </a:r>
            <a:r>
              <a:rPr lang="en-US" sz="1000" dirty="0" err="1">
                <a:cs typeface="Segoe UI" pitchFamily="34" charset="0"/>
              </a:rPr>
              <a:t>kamu</a:t>
            </a:r>
            <a:r>
              <a:rPr lang="en-US" sz="1000" dirty="0">
                <a:cs typeface="Segoe UI" pitchFamily="34" charset="0"/>
              </a:rPr>
              <a:t> </a:t>
            </a:r>
            <a:r>
              <a:rPr lang="en-US" sz="1000" dirty="0" err="1">
                <a:cs typeface="Segoe UI" pitchFamily="34" charset="0"/>
              </a:rPr>
              <a:t>berpuasa</a:t>
            </a:r>
            <a:r>
              <a:rPr lang="en-US" sz="1000" dirty="0">
                <a:cs typeface="Segoe UI" pitchFamily="34" charset="0"/>
              </a:rPr>
              <a:t> </a:t>
            </a:r>
            <a:r>
              <a:rPr lang="en-US" sz="1000" dirty="0" err="1">
                <a:cs typeface="Segoe UI" pitchFamily="34" charset="0"/>
              </a:rPr>
              <a:t>sebagaimana</a:t>
            </a:r>
            <a:r>
              <a:rPr lang="en-US" sz="1000" dirty="0">
                <a:cs typeface="Segoe UI" pitchFamily="34" charset="0"/>
              </a:rPr>
              <a:t> </a:t>
            </a:r>
            <a:r>
              <a:rPr lang="en-US" sz="1000" dirty="0" err="1">
                <a:cs typeface="Segoe UI" pitchFamily="34" charset="0"/>
              </a:rPr>
              <a:t>diwajibkan</a:t>
            </a:r>
            <a:r>
              <a:rPr lang="en-US" sz="1000" dirty="0">
                <a:cs typeface="Segoe UI" pitchFamily="34" charset="0"/>
              </a:rPr>
              <a:t> </a:t>
            </a:r>
            <a:r>
              <a:rPr lang="en-US" sz="1000" dirty="0" err="1">
                <a:cs typeface="Segoe UI" pitchFamily="34" charset="0"/>
              </a:rPr>
              <a:t>atas</a:t>
            </a:r>
            <a:r>
              <a:rPr lang="en-US" sz="1000" dirty="0">
                <a:cs typeface="Segoe UI" pitchFamily="34" charset="0"/>
              </a:rPr>
              <a:t> orang </a:t>
            </a:r>
            <a:r>
              <a:rPr lang="en-US" sz="1000" dirty="0" err="1">
                <a:cs typeface="Segoe UI" pitchFamily="34" charset="0"/>
              </a:rPr>
              <a:t>sebelum</a:t>
            </a:r>
            <a:r>
              <a:rPr lang="en-US" sz="1000" dirty="0">
                <a:cs typeface="Segoe UI" pitchFamily="34" charset="0"/>
              </a:rPr>
              <a:t> </a:t>
            </a:r>
            <a:r>
              <a:rPr lang="en-US" sz="1000" dirty="0" err="1">
                <a:cs typeface="Segoe UI" pitchFamily="34" charset="0"/>
              </a:rPr>
              <a:t>kamu</a:t>
            </a:r>
            <a:r>
              <a:rPr lang="en-US" sz="1000" dirty="0">
                <a:cs typeface="Segoe UI" pitchFamily="34" charset="0"/>
              </a:rPr>
              <a:t> agar </a:t>
            </a:r>
            <a:r>
              <a:rPr lang="en-US" sz="1000" dirty="0" err="1">
                <a:cs typeface="Segoe UI" pitchFamily="34" charset="0"/>
              </a:rPr>
              <a:t>kamu</a:t>
            </a:r>
            <a:r>
              <a:rPr lang="en-US" sz="1000" dirty="0">
                <a:cs typeface="Segoe UI" pitchFamily="34" charset="0"/>
              </a:rPr>
              <a:t> </a:t>
            </a:r>
            <a:r>
              <a:rPr lang="en-US" sz="1000" dirty="0" err="1">
                <a:cs typeface="Segoe UI" pitchFamily="34" charset="0"/>
              </a:rPr>
              <a:t>bertakwa</a:t>
            </a:r>
            <a:r>
              <a:rPr lang="en-US" sz="1000" dirty="0">
                <a:cs typeface="Segoe UI" pitchFamily="34" charset="0"/>
              </a:rPr>
              <a:t>,”</a:t>
            </a:r>
          </a:p>
          <a:p>
            <a:pPr algn="just"/>
            <a:r>
              <a:rPr lang="en-US" sz="1000" dirty="0">
                <a:cs typeface="Segoe UI" pitchFamily="34" charset="0"/>
              </a:rPr>
              <a:t>(QS. Al-Baqarah 2:183)</a:t>
            </a:r>
          </a:p>
          <a:p>
            <a:pPr algn="just"/>
            <a:endParaRPr lang="en-US" sz="1200" dirty="0">
              <a:cs typeface="Segoe UI" pitchFamily="34" charset="0"/>
            </a:endParaRPr>
          </a:p>
          <a:p>
            <a:pPr algn="just"/>
            <a:endParaRPr lang="en-US" sz="1200" dirty="0">
              <a:cs typeface="Segoe UI" pitchFamily="34" charset="0"/>
            </a:endParaRPr>
          </a:p>
          <a:p>
            <a:r>
              <a:rPr lang="en-ID" sz="1200" b="0" i="0" dirty="0">
                <a:solidFill>
                  <a:srgbClr val="000000"/>
                </a:solidFill>
                <a:effectLst/>
                <a:latin typeface="Helvetica-FF"/>
              </a:rPr>
              <a:t>"</a:t>
            </a:r>
            <a:r>
              <a:rPr lang="en-ID" sz="1000" dirty="0" err="1">
                <a:cs typeface="Segoe UI" pitchFamily="34" charset="0"/>
              </a:rPr>
              <a:t>Mereka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bertanya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kepadamu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tentang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anak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yatim</a:t>
            </a:r>
            <a:r>
              <a:rPr lang="en-ID" sz="1000" dirty="0">
                <a:cs typeface="Segoe UI" pitchFamily="34" charset="0"/>
              </a:rPr>
              <a:t>, </a:t>
            </a:r>
            <a:r>
              <a:rPr lang="en-ID" sz="1000" dirty="0" err="1">
                <a:cs typeface="Segoe UI" pitchFamily="34" charset="0"/>
              </a:rPr>
              <a:t>katakan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lah</a:t>
            </a:r>
            <a:r>
              <a:rPr lang="en-ID" sz="1000" dirty="0">
                <a:cs typeface="Segoe UI" pitchFamily="34" charset="0"/>
              </a:rPr>
              <a:t> "</a:t>
            </a:r>
            <a:r>
              <a:rPr lang="en-ID" sz="1000" dirty="0" err="1">
                <a:cs typeface="Segoe UI" pitchFamily="34" charset="0"/>
              </a:rPr>
              <a:t>Memperbaiki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keadaan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mereka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adalah</a:t>
            </a:r>
            <a:r>
              <a:rPr lang="en-ID" sz="1000" dirty="0">
                <a:cs typeface="Segoe UI" pitchFamily="34" charset="0"/>
              </a:rPr>
              <a:t> </a:t>
            </a:r>
            <a:r>
              <a:rPr lang="en-ID" sz="1000" dirty="0" err="1">
                <a:cs typeface="Segoe UI" pitchFamily="34" charset="0"/>
              </a:rPr>
              <a:t>baik</a:t>
            </a:r>
            <a:r>
              <a:rPr lang="en-ID" sz="1000" dirty="0">
                <a:cs typeface="Segoe UI" pitchFamily="34" charset="0"/>
              </a:rPr>
              <a:t>”" (QS. Al-Baqarah 2: 220)</a:t>
            </a:r>
            <a:br>
              <a:rPr lang="en-ID" sz="1000" dirty="0">
                <a:cs typeface="Segoe UI" pitchFamily="34" charset="0"/>
              </a:rPr>
            </a:br>
            <a:endParaRPr lang="en-US" sz="1200" dirty="0">
              <a:cs typeface="Segoe U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655365-1393-4BB8-B34C-2F3BCD152317}"/>
              </a:ext>
            </a:extLst>
          </p:cNvPr>
          <p:cNvSpPr txBox="1"/>
          <p:nvPr/>
        </p:nvSpPr>
        <p:spPr>
          <a:xfrm>
            <a:off x="2093336" y="1208510"/>
            <a:ext cx="2139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I. PENDAHULUAN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0D6209-DE46-4372-B858-7C9DEB4A4576}"/>
              </a:ext>
            </a:extLst>
          </p:cNvPr>
          <p:cNvSpPr txBox="1"/>
          <p:nvPr/>
        </p:nvSpPr>
        <p:spPr>
          <a:xfrm>
            <a:off x="586045" y="3673093"/>
            <a:ext cx="518457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79388"/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Ada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banyak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keutamaan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menyayangi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dan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memuliakan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anak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yatim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dan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memberi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makan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fakir miskin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diantaranya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meraih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peluang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dekat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dengan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Rasulullah SAW di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syurga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(HR Bukhari),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mendapat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pertolongan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Allah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karena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meringankan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dan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menolong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kesulitan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sesama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mukmin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(HR Muslim),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menghindari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pedihnya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siksa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akhirat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(HR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Thabrani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) dan ladang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pahala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dan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amal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sholih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(HR Muslim)</a:t>
            </a:r>
          </a:p>
          <a:p>
            <a:pPr algn="just" defTabSz="179388"/>
            <a:endParaRPr lang="en-US" sz="1200" dirty="0">
              <a:latin typeface="Trebuchet MS" panose="020B0603020202020204" pitchFamily="34" charset="0"/>
              <a:cs typeface="Segoe UI" pitchFamily="34" charset="0"/>
            </a:endParaRPr>
          </a:p>
          <a:p>
            <a:pPr algn="just" defTabSz="179388"/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Melihat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keutamaan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tersebut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dan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bersamaan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dengan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momentum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bulan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mulia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yang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penuh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berkah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, kami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dari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Yayasan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Buana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Kasih Indonesia (YABUKI)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bermaksud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melakukan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beberapa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program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untuk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meningkatkan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ketakwaan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dan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berbagi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kebahagiaan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untuk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anak-anak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yatim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piatu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dan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dhuafa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binaan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Yayasan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serta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untuk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meningkatkan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pahala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kita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para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Penyayang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YABUKI di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bulan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Ramadhan 1443 H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tahun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ini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. </a:t>
            </a:r>
          </a:p>
          <a:p>
            <a:pPr algn="just" defTabSz="179388"/>
            <a:endParaRPr lang="en-US" sz="1200" dirty="0">
              <a:latin typeface="Trebuchet MS" panose="020B0603020202020204" pitchFamily="34" charset="0"/>
              <a:cs typeface="Segoe UI" pitchFamily="34" charset="0"/>
            </a:endParaRPr>
          </a:p>
          <a:p>
            <a:pPr algn="just"/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Kami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sebagai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panitia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Ramadhan 1443 H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dengan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tetap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memperhatikan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protokol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kesehatan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, juga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akan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menerima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dan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menyalurkan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Zakat,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Infaq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dan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Shodaqoh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(ZIS)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kepada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mereka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 yang </a:t>
            </a:r>
            <a:r>
              <a:rPr lang="en-US" sz="1200" dirty="0" err="1">
                <a:latin typeface="Trebuchet MS" panose="020B0603020202020204" pitchFamily="34" charset="0"/>
                <a:cs typeface="Segoe UI" pitchFamily="34" charset="0"/>
              </a:rPr>
              <a:t>membutuhkan</a:t>
            </a:r>
            <a:r>
              <a:rPr lang="en-US" sz="1200" dirty="0">
                <a:latin typeface="Trebuchet MS" panose="020B0603020202020204" pitchFamily="34" charset="0"/>
                <a:cs typeface="Segoe UI" pitchFamily="34" charset="0"/>
              </a:rPr>
              <a:t>.</a:t>
            </a:r>
          </a:p>
          <a:p>
            <a:pPr algn="just"/>
            <a:endParaRPr lang="en-US" sz="1200" dirty="0"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302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A8AC18-05F3-4601-94C1-FC93A9BB6152}"/>
              </a:ext>
            </a:extLst>
          </p:cNvPr>
          <p:cNvSpPr txBox="1"/>
          <p:nvPr/>
        </p:nvSpPr>
        <p:spPr>
          <a:xfrm>
            <a:off x="1806738" y="1219750"/>
            <a:ext cx="2239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II. TEMA KEGIATAN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139536-6234-498B-A961-6A11A2A78AAF}"/>
              </a:ext>
            </a:extLst>
          </p:cNvPr>
          <p:cNvSpPr txBox="1"/>
          <p:nvPr/>
        </p:nvSpPr>
        <p:spPr>
          <a:xfrm>
            <a:off x="650804" y="1800216"/>
            <a:ext cx="4718243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“RBM” ~ Ramadhan </a:t>
            </a:r>
            <a:r>
              <a:rPr lang="en-US" sz="1600" b="1" dirty="0" err="1"/>
              <a:t>Bulan</a:t>
            </a:r>
            <a:r>
              <a:rPr lang="en-US" sz="1600" b="1" dirty="0"/>
              <a:t> </a:t>
            </a:r>
            <a:r>
              <a:rPr lang="en-US" sz="1600" b="1" dirty="0" err="1"/>
              <a:t>Mulia</a:t>
            </a:r>
            <a:r>
              <a:rPr lang="en-US" sz="1600" b="1" dirty="0"/>
              <a:t> </a:t>
            </a:r>
          </a:p>
          <a:p>
            <a:pPr algn="ctr"/>
            <a:r>
              <a:rPr lang="en-US" sz="1300" dirty="0" err="1"/>
              <a:t>Meraih</a:t>
            </a:r>
            <a:r>
              <a:rPr lang="en-US" sz="1300" dirty="0"/>
              <a:t> </a:t>
            </a:r>
            <a:r>
              <a:rPr lang="en-US" sz="1300" dirty="0" err="1"/>
              <a:t>Ridho</a:t>
            </a:r>
            <a:r>
              <a:rPr lang="en-US" sz="1300" dirty="0"/>
              <a:t> </a:t>
            </a:r>
            <a:r>
              <a:rPr lang="en-US" sz="1300" dirty="0" err="1"/>
              <a:t>Illahi</a:t>
            </a:r>
            <a:r>
              <a:rPr lang="en-US" sz="1300" dirty="0"/>
              <a:t> </a:t>
            </a:r>
            <a:r>
              <a:rPr lang="en-US" sz="1300" dirty="0" err="1"/>
              <a:t>dengan</a:t>
            </a:r>
            <a:r>
              <a:rPr lang="en-US" sz="1300" dirty="0"/>
              <a:t> Ibadah dan Amal </a:t>
            </a:r>
            <a:r>
              <a:rPr lang="en-US" sz="1300" dirty="0" err="1"/>
              <a:t>Sholih</a:t>
            </a:r>
            <a:endParaRPr lang="en-US" sz="13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A52CC-E9A3-4FA7-9107-3A901184C371}"/>
              </a:ext>
            </a:extLst>
          </p:cNvPr>
          <p:cNvSpPr txBox="1"/>
          <p:nvPr/>
        </p:nvSpPr>
        <p:spPr>
          <a:xfrm>
            <a:off x="1050655" y="3374247"/>
            <a:ext cx="431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III. MAKSUD DAN TUJUAN KEGIATAN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F375EF-C4FF-47C9-A07C-A65EF9B95F92}"/>
              </a:ext>
            </a:extLst>
          </p:cNvPr>
          <p:cNvSpPr txBox="1"/>
          <p:nvPr/>
        </p:nvSpPr>
        <p:spPr>
          <a:xfrm>
            <a:off x="582603" y="3954713"/>
            <a:ext cx="5517946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MAKSUD</a:t>
            </a:r>
          </a:p>
          <a:p>
            <a:pPr marL="228600" indent="-228600">
              <a:buAutoNum type="arabicPeriod"/>
            </a:pPr>
            <a:r>
              <a:rPr lang="en-US" sz="1200" dirty="0" err="1"/>
              <a:t>Meraih</a:t>
            </a:r>
            <a:r>
              <a:rPr lang="en-US" sz="1200" dirty="0"/>
              <a:t> </a:t>
            </a:r>
            <a:r>
              <a:rPr lang="en-US" sz="1200" dirty="0" err="1"/>
              <a:t>ridho</a:t>
            </a:r>
            <a:r>
              <a:rPr lang="en-US" sz="1200" dirty="0"/>
              <a:t> Allah SWT</a:t>
            </a:r>
          </a:p>
          <a:p>
            <a:pPr marL="228600" indent="-228600">
              <a:buAutoNum type="arabicPeriod"/>
            </a:pPr>
            <a:r>
              <a:rPr lang="en-US" sz="1200" dirty="0" err="1"/>
              <a:t>Sebagai</a:t>
            </a:r>
            <a:r>
              <a:rPr lang="en-US" sz="1200" dirty="0"/>
              <a:t> </a:t>
            </a:r>
            <a:r>
              <a:rPr lang="en-US" sz="1200" dirty="0" err="1"/>
              <a:t>ajang</a:t>
            </a:r>
            <a:r>
              <a:rPr lang="en-US" sz="1200" dirty="0"/>
              <a:t> </a:t>
            </a:r>
            <a:r>
              <a:rPr lang="en-US" sz="1200" dirty="0" err="1"/>
              <a:t>silaturahmi</a:t>
            </a:r>
            <a:r>
              <a:rPr lang="en-US" sz="1200" dirty="0"/>
              <a:t> </a:t>
            </a:r>
            <a:r>
              <a:rPr lang="en-US" sz="1200" dirty="0" err="1"/>
              <a:t>bagi</a:t>
            </a:r>
            <a:r>
              <a:rPr lang="en-US" sz="1200" dirty="0"/>
              <a:t> Bapak/Ibu/</a:t>
            </a:r>
            <a:r>
              <a:rPr lang="en-US" sz="1200" dirty="0" err="1"/>
              <a:t>Sdr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binaan</a:t>
            </a:r>
            <a:r>
              <a:rPr lang="en-US" sz="1200" dirty="0"/>
              <a:t> </a:t>
            </a:r>
            <a:r>
              <a:rPr lang="en-US" sz="1200" dirty="0" err="1"/>
              <a:t>yayasan</a:t>
            </a:r>
            <a:endParaRPr lang="en-US" sz="1200" dirty="0"/>
          </a:p>
          <a:p>
            <a:pPr marL="228600" indent="-228600">
              <a:buAutoNum type="arabicPeriod"/>
            </a:pPr>
            <a:r>
              <a:rPr lang="en-US" sz="1200" dirty="0" err="1"/>
              <a:t>Menumbuhkan</a:t>
            </a:r>
            <a:r>
              <a:rPr lang="en-US" sz="1200" dirty="0"/>
              <a:t> </a:t>
            </a:r>
            <a:r>
              <a:rPr lang="en-US" sz="1200" dirty="0" err="1"/>
              <a:t>solidaritas</a:t>
            </a:r>
            <a:r>
              <a:rPr lang="en-US" sz="1200" dirty="0"/>
              <a:t> </a:t>
            </a:r>
            <a:r>
              <a:rPr lang="en-US" sz="1200" dirty="0" err="1"/>
              <a:t>sosial</a:t>
            </a:r>
            <a:r>
              <a:rPr lang="en-US" sz="1200" dirty="0"/>
              <a:t> dan </a:t>
            </a:r>
            <a:r>
              <a:rPr lang="en-US" sz="1200" dirty="0" err="1"/>
              <a:t>kepedulian</a:t>
            </a:r>
            <a:r>
              <a:rPr lang="en-US" sz="1200" dirty="0"/>
              <a:t> </a:t>
            </a:r>
            <a:r>
              <a:rPr lang="en-US" sz="1200" dirty="0" err="1"/>
              <a:t>antar</a:t>
            </a:r>
            <a:r>
              <a:rPr lang="en-US" sz="1200" dirty="0"/>
              <a:t> </a:t>
            </a:r>
            <a:r>
              <a:rPr lang="en-US" sz="1200" dirty="0" err="1"/>
              <a:t>sesama</a:t>
            </a:r>
            <a:endParaRPr lang="en-US" sz="1200" dirty="0"/>
          </a:p>
          <a:p>
            <a:pPr marL="228600" indent="-228600">
              <a:buAutoNum type="arabicPeriod"/>
            </a:pPr>
            <a:r>
              <a:rPr lang="en-US" sz="1200" dirty="0" err="1"/>
              <a:t>Menyemarakkan</a:t>
            </a:r>
            <a:r>
              <a:rPr lang="en-US" sz="1200" dirty="0"/>
              <a:t> </a:t>
            </a:r>
            <a:r>
              <a:rPr lang="en-US" sz="1200" dirty="0" err="1"/>
              <a:t>bulan</a:t>
            </a:r>
            <a:r>
              <a:rPr lang="en-US" sz="1200" dirty="0"/>
              <a:t> </a:t>
            </a:r>
            <a:r>
              <a:rPr lang="en-US" sz="1200" dirty="0" err="1"/>
              <a:t>suci</a:t>
            </a:r>
            <a:r>
              <a:rPr lang="en-US" sz="1200" dirty="0"/>
              <a:t> Ramadhan</a:t>
            </a:r>
          </a:p>
          <a:p>
            <a:pPr marL="228600" indent="-228600">
              <a:buAutoNum type="arabicPeriod"/>
            </a:pPr>
            <a:endParaRPr lang="en-US" sz="1300" dirty="0"/>
          </a:p>
          <a:p>
            <a:pPr marL="228600" indent="-228600">
              <a:buAutoNum type="arabicPeriod"/>
            </a:pPr>
            <a:endParaRPr lang="en-US" sz="1300" dirty="0"/>
          </a:p>
          <a:p>
            <a:r>
              <a:rPr lang="en-US" sz="1300" b="1" dirty="0"/>
              <a:t>TUJUAN</a:t>
            </a:r>
          </a:p>
          <a:p>
            <a:pPr marL="228600" indent="-228600">
              <a:buAutoNum type="arabicPeriod"/>
            </a:pPr>
            <a:r>
              <a:rPr lang="en-US" sz="1200" dirty="0" err="1"/>
              <a:t>Meningkatkan</a:t>
            </a:r>
            <a:r>
              <a:rPr lang="en-US" sz="1200" dirty="0"/>
              <a:t> </a:t>
            </a:r>
            <a:r>
              <a:rPr lang="en-US" sz="1200" dirty="0" err="1"/>
              <a:t>ketakwaan</a:t>
            </a:r>
            <a:r>
              <a:rPr lang="en-US" sz="1200" dirty="0"/>
              <a:t> dan </a:t>
            </a:r>
            <a:r>
              <a:rPr lang="en-US" sz="1200" dirty="0" err="1"/>
              <a:t>berbagi</a:t>
            </a:r>
            <a:r>
              <a:rPr lang="en-US" sz="1200" dirty="0"/>
              <a:t> </a:t>
            </a:r>
            <a:r>
              <a:rPr lang="en-US" sz="1200" dirty="0" err="1"/>
              <a:t>kebahagiaan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yatim</a:t>
            </a:r>
            <a:r>
              <a:rPr lang="en-US" sz="1200" dirty="0"/>
              <a:t>, </a:t>
            </a:r>
            <a:r>
              <a:rPr lang="en-US" sz="1200" dirty="0" err="1"/>
              <a:t>piatu</a:t>
            </a:r>
            <a:r>
              <a:rPr lang="en-US" sz="1200" dirty="0"/>
              <a:t> dan </a:t>
            </a:r>
            <a:r>
              <a:rPr lang="en-US" sz="1200" dirty="0" err="1"/>
              <a:t>dhuafa</a:t>
            </a:r>
            <a:r>
              <a:rPr lang="en-US" sz="1200" dirty="0"/>
              <a:t> </a:t>
            </a:r>
            <a:r>
              <a:rPr lang="en-US" sz="1200" dirty="0" err="1"/>
              <a:t>binaan</a:t>
            </a:r>
            <a:r>
              <a:rPr lang="en-US" sz="1200" dirty="0"/>
              <a:t> </a:t>
            </a:r>
            <a:r>
              <a:rPr lang="en-US" sz="1200" dirty="0" err="1"/>
              <a:t>yayasan</a:t>
            </a:r>
            <a:r>
              <a:rPr lang="en-US" sz="1200" dirty="0"/>
              <a:t>, </a:t>
            </a:r>
            <a:r>
              <a:rPr lang="en-US" sz="1200" dirty="0" err="1"/>
              <a:t>serta</a:t>
            </a:r>
            <a:r>
              <a:rPr lang="en-US" sz="1200" dirty="0"/>
              <a:t> </a:t>
            </a:r>
            <a:r>
              <a:rPr lang="en-US" sz="1200" dirty="0" err="1"/>
              <a:t>lingkungan</a:t>
            </a:r>
            <a:r>
              <a:rPr lang="en-US" sz="1200" dirty="0"/>
              <a:t> </a:t>
            </a:r>
            <a:r>
              <a:rPr lang="en-US" sz="1200" dirty="0" err="1"/>
              <a:t>sekitar</a:t>
            </a:r>
            <a:endParaRPr lang="en-US" sz="1200" dirty="0"/>
          </a:p>
          <a:p>
            <a:pPr marL="228600" indent="-228600">
              <a:buAutoNum type="arabicPeriod"/>
            </a:pPr>
            <a:r>
              <a:rPr lang="en-US" sz="1200" dirty="0" err="1"/>
              <a:t>Menumbuhkan</a:t>
            </a:r>
            <a:r>
              <a:rPr lang="en-US" sz="1200" dirty="0"/>
              <a:t> rasa </a:t>
            </a:r>
            <a:r>
              <a:rPr lang="en-US" sz="1200" dirty="0" err="1"/>
              <a:t>cinta</a:t>
            </a:r>
            <a:r>
              <a:rPr lang="en-US" sz="1200" dirty="0"/>
              <a:t> pada </a:t>
            </a:r>
            <a:r>
              <a:rPr lang="en-US" sz="1200" dirty="0" err="1"/>
              <a:t>bulan</a:t>
            </a:r>
            <a:r>
              <a:rPr lang="en-US" sz="1200" dirty="0"/>
              <a:t> </a:t>
            </a:r>
            <a:r>
              <a:rPr lang="en-US" sz="1200" dirty="0" err="1"/>
              <a:t>suci</a:t>
            </a:r>
            <a:r>
              <a:rPr lang="en-US" sz="1200" dirty="0"/>
              <a:t> Ramadhan </a:t>
            </a:r>
            <a:r>
              <a:rPr lang="en-US" sz="1200" dirty="0" err="1"/>
              <a:t>sebagai</a:t>
            </a:r>
            <a:r>
              <a:rPr lang="en-US" sz="1200" dirty="0"/>
              <a:t> </a:t>
            </a:r>
            <a:r>
              <a:rPr lang="en-US" sz="1200" dirty="0" err="1"/>
              <a:t>bulan</a:t>
            </a:r>
            <a:r>
              <a:rPr lang="en-US" sz="1200" dirty="0"/>
              <a:t> </a:t>
            </a:r>
            <a:r>
              <a:rPr lang="en-US" sz="1200" dirty="0" err="1"/>
              <a:t>penuh</a:t>
            </a:r>
            <a:r>
              <a:rPr lang="en-US" sz="1200" dirty="0"/>
              <a:t> </a:t>
            </a:r>
            <a:r>
              <a:rPr lang="en-US" sz="1200" dirty="0" err="1"/>
              <a:t>rahmat</a:t>
            </a:r>
            <a:endParaRPr lang="en-US" sz="1200" dirty="0"/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2772829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C5A3AA-A497-479F-9181-B390C694C036}"/>
              </a:ext>
            </a:extLst>
          </p:cNvPr>
          <p:cNvSpPr txBox="1"/>
          <p:nvPr/>
        </p:nvSpPr>
        <p:spPr>
          <a:xfrm>
            <a:off x="949871" y="1115616"/>
            <a:ext cx="4958258" cy="680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IV.  PROGRAM KEGIATAN 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300" b="1" dirty="0"/>
              <a:t>PROGRAM SPESIAL</a:t>
            </a:r>
          </a:p>
          <a:p>
            <a:endParaRPr lang="en-US" sz="1300" b="1" dirty="0"/>
          </a:p>
          <a:p>
            <a:r>
              <a:rPr lang="en-US" sz="1300" b="1" dirty="0"/>
              <a:t>1.   </a:t>
            </a:r>
            <a:r>
              <a:rPr lang="en-US" sz="1300" b="1" dirty="0" err="1"/>
              <a:t>Berbagi</a:t>
            </a:r>
            <a:r>
              <a:rPr lang="en-US" sz="1300" b="1" dirty="0"/>
              <a:t> </a:t>
            </a:r>
            <a:r>
              <a:rPr lang="en-US" sz="1300" b="1" dirty="0" err="1"/>
              <a:t>Ta’jil</a:t>
            </a:r>
            <a:endParaRPr lang="en-US" sz="1300" b="1" dirty="0"/>
          </a:p>
          <a:p>
            <a:pPr lvl="1" algn="just"/>
            <a:r>
              <a:rPr lang="en-US" sz="1200" dirty="0" err="1"/>
              <a:t>Berbagi</a:t>
            </a:r>
            <a:r>
              <a:rPr lang="en-US" sz="1200" dirty="0"/>
              <a:t> </a:t>
            </a:r>
            <a:r>
              <a:rPr lang="en-US" sz="1200" dirty="0" err="1"/>
              <a:t>Ta’jil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program </a:t>
            </a: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ta’jil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  <a:r>
              <a:rPr lang="en-US" sz="1200" dirty="0" err="1"/>
              <a:t>masyarakat</a:t>
            </a:r>
            <a:r>
              <a:rPr lang="en-US" sz="1200" dirty="0"/>
              <a:t> </a:t>
            </a:r>
            <a:r>
              <a:rPr lang="en-US" sz="1200" dirty="0" err="1"/>
              <a:t>wilayah</a:t>
            </a:r>
            <a:r>
              <a:rPr lang="en-US" sz="1200" dirty="0"/>
              <a:t> </a:t>
            </a:r>
            <a:r>
              <a:rPr lang="en-US" sz="1200" dirty="0" err="1"/>
              <a:t>yayasan</a:t>
            </a:r>
            <a:r>
              <a:rPr lang="en-US" sz="1200" dirty="0"/>
              <a:t> yang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dilakukan</a:t>
            </a:r>
            <a:r>
              <a:rPr lang="en-US" sz="1200" dirty="0"/>
              <a:t> </a:t>
            </a:r>
            <a:r>
              <a:rPr lang="en-US" sz="1200" dirty="0" err="1"/>
              <a:t>oleh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binaan</a:t>
            </a:r>
            <a:r>
              <a:rPr lang="en-US" sz="1200" dirty="0"/>
              <a:t>, </a:t>
            </a:r>
            <a:r>
              <a:rPr lang="en-US" sz="1200" dirty="0" err="1"/>
              <a:t>gunanya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menumbuhkan</a:t>
            </a:r>
            <a:r>
              <a:rPr lang="en-US" sz="1200" dirty="0"/>
              <a:t> rasa </a:t>
            </a:r>
            <a:r>
              <a:rPr lang="en-US" sz="1200" dirty="0" err="1"/>
              <a:t>empati</a:t>
            </a:r>
            <a:r>
              <a:rPr lang="en-US" sz="1200" dirty="0"/>
              <a:t> </a:t>
            </a:r>
            <a:r>
              <a:rPr lang="en-US" sz="1200" dirty="0" err="1"/>
              <a:t>dan</a:t>
            </a:r>
            <a:r>
              <a:rPr lang="en-US" sz="1200" dirty="0"/>
              <a:t> </a:t>
            </a:r>
            <a:r>
              <a:rPr lang="en-US" sz="1200" dirty="0" err="1"/>
              <a:t>bahagianya</a:t>
            </a:r>
            <a:r>
              <a:rPr lang="en-US" sz="1200" dirty="0"/>
              <a:t> </a:t>
            </a:r>
            <a:r>
              <a:rPr lang="en-US" sz="1200" dirty="0" err="1"/>
              <a:t>berbagi</a:t>
            </a:r>
            <a:r>
              <a:rPr lang="en-US" sz="1200" dirty="0"/>
              <a:t>.</a:t>
            </a:r>
          </a:p>
          <a:p>
            <a:pPr lvl="1"/>
            <a:endParaRPr lang="en-US" sz="1300" dirty="0"/>
          </a:p>
          <a:p>
            <a:r>
              <a:rPr lang="en-US" sz="1300" b="1" dirty="0"/>
              <a:t>2.   </a:t>
            </a:r>
            <a:r>
              <a:rPr lang="en-US" sz="1300" b="1" dirty="0" err="1"/>
              <a:t>Do’a</a:t>
            </a:r>
            <a:r>
              <a:rPr lang="en-US" sz="1300" b="1" dirty="0"/>
              <a:t> dan Buka Bersama</a:t>
            </a:r>
            <a:r>
              <a:rPr lang="en-US" sz="1300" dirty="0"/>
              <a:t>	</a:t>
            </a:r>
          </a:p>
          <a:p>
            <a:pPr lvl="1" algn="just"/>
            <a:r>
              <a:rPr lang="en-US" sz="1200" dirty="0" err="1"/>
              <a:t>Selama</a:t>
            </a:r>
            <a:r>
              <a:rPr lang="en-US" sz="1200" dirty="0"/>
              <a:t> </a:t>
            </a:r>
            <a:r>
              <a:rPr lang="en-US" sz="1200" dirty="0" err="1"/>
              <a:t>bulan</a:t>
            </a:r>
            <a:r>
              <a:rPr lang="en-US" sz="1200" dirty="0"/>
              <a:t> </a:t>
            </a:r>
            <a:r>
              <a:rPr lang="en-US" sz="1200" dirty="0" err="1"/>
              <a:t>puasa</a:t>
            </a:r>
            <a:r>
              <a:rPr lang="en-US" sz="1200" dirty="0"/>
              <a:t>, </a:t>
            </a:r>
            <a:r>
              <a:rPr lang="en-US" sz="1200" dirty="0" err="1"/>
              <a:t>insyaAllah</a:t>
            </a:r>
            <a:r>
              <a:rPr lang="en-US" sz="1200" dirty="0"/>
              <a:t> kami </a:t>
            </a:r>
            <a:r>
              <a:rPr lang="en-US" sz="1200" dirty="0" err="1"/>
              <a:t>tetap</a:t>
            </a:r>
            <a:r>
              <a:rPr lang="en-US" sz="1200" dirty="0"/>
              <a:t> </a:t>
            </a:r>
            <a:r>
              <a:rPr lang="en-US" sz="1200" dirty="0" err="1"/>
              <a:t>mengadakan</a:t>
            </a:r>
            <a:r>
              <a:rPr lang="en-US" sz="1200" dirty="0"/>
              <a:t> </a:t>
            </a:r>
            <a:r>
              <a:rPr lang="en-US" sz="1200" dirty="0" err="1"/>
              <a:t>kegiatan</a:t>
            </a:r>
            <a:r>
              <a:rPr lang="en-US" sz="1200" dirty="0"/>
              <a:t> </a:t>
            </a:r>
            <a:r>
              <a:rPr lang="en-US" sz="1200" dirty="0" err="1"/>
              <a:t>Do’a</a:t>
            </a:r>
            <a:r>
              <a:rPr lang="en-US" sz="1200" dirty="0"/>
              <a:t> Bersama yang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diadakan</a:t>
            </a:r>
            <a:r>
              <a:rPr lang="en-US" sz="1200" dirty="0"/>
              <a:t> </a:t>
            </a:r>
            <a:r>
              <a:rPr lang="en-US" sz="1200" dirty="0" err="1"/>
              <a:t>sepekan</a:t>
            </a:r>
            <a:r>
              <a:rPr lang="en-US" sz="1200" dirty="0"/>
              <a:t> </a:t>
            </a:r>
            <a:r>
              <a:rPr lang="en-US" sz="1200" dirty="0" err="1"/>
              <a:t>sekali</a:t>
            </a:r>
            <a:r>
              <a:rPr lang="en-US" sz="1200" dirty="0"/>
              <a:t> </a:t>
            </a:r>
            <a:r>
              <a:rPr lang="en-US" sz="1200" dirty="0" err="1"/>
              <a:t>setiap</a:t>
            </a:r>
            <a:r>
              <a:rPr lang="en-US" sz="1200" dirty="0"/>
              <a:t> </a:t>
            </a:r>
            <a:r>
              <a:rPr lang="en-US" sz="1200" dirty="0" err="1"/>
              <a:t>hari</a:t>
            </a:r>
            <a:r>
              <a:rPr lang="en-US" sz="1200" dirty="0"/>
              <a:t> </a:t>
            </a:r>
            <a:r>
              <a:rPr lang="en-US" sz="1200" dirty="0" err="1"/>
              <a:t>Jumat</a:t>
            </a:r>
            <a:r>
              <a:rPr lang="en-US" sz="1200" dirty="0"/>
              <a:t> </a:t>
            </a:r>
            <a:r>
              <a:rPr lang="en-US" sz="1200" dirty="0" err="1"/>
              <a:t>ba’da</a:t>
            </a:r>
            <a:r>
              <a:rPr lang="en-US" sz="1200" dirty="0"/>
              <a:t> </a:t>
            </a:r>
            <a:r>
              <a:rPr lang="en-US" sz="1200" dirty="0" err="1"/>
              <a:t>Ashar</a:t>
            </a:r>
            <a:r>
              <a:rPr lang="en-US" sz="1200" dirty="0"/>
              <a:t>, yang </a:t>
            </a:r>
            <a:r>
              <a:rPr lang="en-US" sz="1200" dirty="0" err="1"/>
              <a:t>kemudian</a:t>
            </a:r>
            <a:r>
              <a:rPr lang="en-US" sz="1200" dirty="0"/>
              <a:t> </a:t>
            </a:r>
            <a:r>
              <a:rPr lang="en-US" sz="1200" dirty="0" err="1"/>
              <a:t>dilanjutkan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 </a:t>
            </a:r>
            <a:r>
              <a:rPr lang="en-US" sz="1200" dirty="0" err="1"/>
              <a:t>buka</a:t>
            </a:r>
            <a:r>
              <a:rPr lang="en-US" sz="1200" dirty="0"/>
              <a:t> </a:t>
            </a:r>
            <a:r>
              <a:rPr lang="en-US" sz="1200" dirty="0" err="1"/>
              <a:t>puasa</a:t>
            </a:r>
            <a:r>
              <a:rPr lang="en-US" sz="1200" dirty="0"/>
              <a:t> </a:t>
            </a:r>
            <a:r>
              <a:rPr lang="en-US" sz="1200" dirty="0" err="1"/>
              <a:t>bersama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yatim</a:t>
            </a:r>
            <a:r>
              <a:rPr lang="en-US" sz="1200" dirty="0"/>
              <a:t>, </a:t>
            </a:r>
            <a:r>
              <a:rPr lang="en-US" sz="1200" dirty="0" err="1"/>
              <a:t>piatu</a:t>
            </a:r>
            <a:r>
              <a:rPr lang="en-US" sz="1200" dirty="0"/>
              <a:t> dan </a:t>
            </a:r>
            <a:r>
              <a:rPr lang="en-US" sz="1200" dirty="0" err="1"/>
              <a:t>dhuafa</a:t>
            </a:r>
            <a:r>
              <a:rPr lang="en-US" sz="1200" dirty="0"/>
              <a:t> dan </a:t>
            </a:r>
            <a:r>
              <a:rPr lang="en-US" sz="1200" dirty="0" err="1"/>
              <a:t>santunan</a:t>
            </a:r>
            <a:r>
              <a:rPr lang="en-US" sz="1200" dirty="0"/>
              <a:t> </a:t>
            </a:r>
            <a:r>
              <a:rPr lang="en-US" sz="1200" dirty="0" err="1"/>
              <a:t>mingguan</a:t>
            </a:r>
            <a:r>
              <a:rPr lang="en-US" sz="1200" dirty="0"/>
              <a:t>. Program </a:t>
            </a:r>
            <a:r>
              <a:rPr lang="en-US" sz="1200" dirty="0" err="1"/>
              <a:t>dilaksanakan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tetap</a:t>
            </a:r>
            <a:r>
              <a:rPr lang="en-US" sz="1200" dirty="0"/>
              <a:t> </a:t>
            </a:r>
            <a:r>
              <a:rPr lang="en-US" sz="1200" dirty="0" err="1"/>
              <a:t>melaksanakan</a:t>
            </a:r>
            <a:r>
              <a:rPr lang="en-US" sz="1200" dirty="0"/>
              <a:t> </a:t>
            </a:r>
            <a:r>
              <a:rPr lang="en-US" sz="1200" dirty="0" err="1"/>
              <a:t>protokol</a:t>
            </a:r>
            <a:r>
              <a:rPr lang="en-US" sz="1200" dirty="0"/>
              <a:t> </a:t>
            </a:r>
            <a:r>
              <a:rPr lang="en-US" sz="1200" dirty="0" err="1"/>
              <a:t>kesehatan</a:t>
            </a:r>
            <a:r>
              <a:rPr lang="en-US" sz="1200" dirty="0"/>
              <a:t>.</a:t>
            </a:r>
          </a:p>
          <a:p>
            <a:pPr algn="just"/>
            <a:r>
              <a:rPr lang="en-US" sz="1200" dirty="0"/>
              <a:t> </a:t>
            </a:r>
          </a:p>
          <a:p>
            <a:pPr marL="342900" indent="-342900">
              <a:buAutoNum type="arabicPeriod" startAt="3"/>
            </a:pPr>
            <a:r>
              <a:rPr lang="en-US" sz="1300" b="1" dirty="0" err="1"/>
              <a:t>Pesantren</a:t>
            </a:r>
            <a:r>
              <a:rPr lang="en-US" sz="1300" b="1" dirty="0"/>
              <a:t> </a:t>
            </a:r>
            <a:r>
              <a:rPr lang="en-US" sz="1300" b="1" dirty="0" err="1"/>
              <a:t>Kilat</a:t>
            </a:r>
            <a:endParaRPr lang="en-US" sz="1300" b="1" dirty="0"/>
          </a:p>
          <a:p>
            <a:pPr marL="444500" algn="justLow"/>
            <a:r>
              <a:rPr lang="en-US" sz="1200" dirty="0"/>
              <a:t>Pada </a:t>
            </a:r>
            <a:r>
              <a:rPr lang="en-US" sz="1200" dirty="0" err="1"/>
              <a:t>dasarnya</a:t>
            </a:r>
            <a:r>
              <a:rPr lang="en-US" sz="1200" dirty="0"/>
              <a:t> </a:t>
            </a:r>
            <a:r>
              <a:rPr lang="en-US" sz="1200" dirty="0" err="1"/>
              <a:t>kegiatan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mengikuti</a:t>
            </a:r>
            <a:r>
              <a:rPr lang="en-US" sz="1200" dirty="0"/>
              <a:t> tata </a:t>
            </a:r>
            <a:r>
              <a:rPr lang="en-US" sz="1200" dirty="0" err="1"/>
              <a:t>cara</a:t>
            </a:r>
            <a:r>
              <a:rPr lang="en-US" sz="1200" dirty="0"/>
              <a:t> dan </a:t>
            </a:r>
            <a:r>
              <a:rPr lang="en-US" sz="1200" dirty="0" err="1"/>
              <a:t>pola</a:t>
            </a:r>
            <a:r>
              <a:rPr lang="en-US" sz="1200" dirty="0"/>
              <a:t> </a:t>
            </a:r>
            <a:r>
              <a:rPr lang="en-US" sz="1200" dirty="0" err="1"/>
              <a:t>kehidupan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di </a:t>
            </a:r>
            <a:r>
              <a:rPr lang="en-US" sz="1200" dirty="0" err="1"/>
              <a:t>pesantren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melaksanakan</a:t>
            </a:r>
            <a:r>
              <a:rPr lang="en-US" sz="1200" dirty="0"/>
              <a:t> </a:t>
            </a:r>
            <a:r>
              <a:rPr lang="en-US" sz="1200" dirty="0" err="1"/>
              <a:t>sholat</a:t>
            </a:r>
            <a:r>
              <a:rPr lang="en-US" sz="1200" dirty="0"/>
              <a:t> sunnah dan </a:t>
            </a:r>
            <a:r>
              <a:rPr lang="en-US" sz="1200" dirty="0" err="1"/>
              <a:t>wajib</a:t>
            </a:r>
            <a:r>
              <a:rPr lang="en-US" sz="1200" dirty="0"/>
              <a:t> </a:t>
            </a:r>
            <a:r>
              <a:rPr lang="en-US" sz="1200" dirty="0" err="1"/>
              <a:t>berjamaah</a:t>
            </a:r>
            <a:r>
              <a:rPr lang="en-US" sz="1200" dirty="0"/>
              <a:t>, </a:t>
            </a:r>
            <a:r>
              <a:rPr lang="en-US" sz="1200" dirty="0" err="1"/>
              <a:t>pembacaan</a:t>
            </a:r>
            <a:r>
              <a:rPr lang="en-US" sz="1200" dirty="0"/>
              <a:t> </a:t>
            </a:r>
            <a:r>
              <a:rPr lang="en-US" sz="1200" dirty="0" err="1"/>
              <a:t>ayat-ayat</a:t>
            </a:r>
            <a:r>
              <a:rPr lang="en-US" sz="1200" dirty="0"/>
              <a:t> </a:t>
            </a:r>
            <a:r>
              <a:rPr lang="en-US" sz="1200" dirty="0" err="1"/>
              <a:t>suci</a:t>
            </a:r>
            <a:r>
              <a:rPr lang="en-US" sz="1200" dirty="0"/>
              <a:t> Al Quran dan </a:t>
            </a:r>
            <a:r>
              <a:rPr lang="en-US" sz="1200" dirty="0" err="1"/>
              <a:t>memahami</a:t>
            </a:r>
            <a:r>
              <a:rPr lang="en-US" sz="1200" dirty="0"/>
              <a:t> </a:t>
            </a:r>
            <a:r>
              <a:rPr lang="en-US" sz="1200" dirty="0" err="1"/>
              <a:t>artinya</a:t>
            </a:r>
            <a:r>
              <a:rPr lang="en-US" sz="1200" dirty="0"/>
              <a:t>, </a:t>
            </a:r>
            <a:r>
              <a:rPr lang="en-US" sz="1200" dirty="0" err="1"/>
              <a:t>ceramah</a:t>
            </a:r>
            <a:r>
              <a:rPr lang="en-US" sz="1200" dirty="0"/>
              <a:t> agama dan </a:t>
            </a:r>
            <a:r>
              <a:rPr lang="en-US" sz="1200" dirty="0" err="1"/>
              <a:t>melaksanakan</a:t>
            </a:r>
            <a:r>
              <a:rPr lang="en-US" sz="1200" dirty="0"/>
              <a:t> </a:t>
            </a:r>
            <a:r>
              <a:rPr lang="en-US" sz="1200" dirty="0" err="1"/>
              <a:t>buka</a:t>
            </a:r>
            <a:r>
              <a:rPr lang="en-US" sz="1200" dirty="0"/>
              <a:t> </a:t>
            </a:r>
            <a:r>
              <a:rPr lang="en-US" sz="1200" dirty="0" err="1"/>
              <a:t>puasa</a:t>
            </a:r>
            <a:r>
              <a:rPr lang="en-US" sz="1200" dirty="0"/>
              <a:t> dan </a:t>
            </a:r>
            <a:r>
              <a:rPr lang="en-US" sz="1200" dirty="0" err="1"/>
              <a:t>sahur</a:t>
            </a:r>
            <a:r>
              <a:rPr lang="en-US" sz="1200" dirty="0"/>
              <a:t> </a:t>
            </a:r>
            <a:r>
              <a:rPr lang="en-US" sz="1200" dirty="0" err="1"/>
              <a:t>bersama</a:t>
            </a:r>
            <a:r>
              <a:rPr lang="en-US" sz="1200" dirty="0"/>
              <a:t>. </a:t>
            </a:r>
            <a:r>
              <a:rPr lang="en-US" sz="1200" dirty="0" err="1"/>
              <a:t>Diharapkan</a:t>
            </a:r>
            <a:r>
              <a:rPr lang="en-US" sz="1200" dirty="0"/>
              <a:t> </a:t>
            </a:r>
            <a:r>
              <a:rPr lang="en-US" sz="1200" dirty="0" err="1"/>
              <a:t>kegiatan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meningkatkan</a:t>
            </a:r>
            <a:r>
              <a:rPr lang="en-US" sz="1200" dirty="0"/>
              <a:t> </a:t>
            </a:r>
            <a:r>
              <a:rPr lang="en-US" sz="1200" dirty="0" err="1"/>
              <a:t>persaudaraan</a:t>
            </a:r>
            <a:r>
              <a:rPr lang="en-US" sz="1200" dirty="0"/>
              <a:t> dan </a:t>
            </a:r>
            <a:r>
              <a:rPr lang="en-US" sz="1200" dirty="0" err="1"/>
              <a:t>membina</a:t>
            </a:r>
            <a:r>
              <a:rPr lang="en-US" sz="1200" dirty="0"/>
              <a:t> </a:t>
            </a:r>
            <a:r>
              <a:rPr lang="en-US" sz="1200" dirty="0" err="1"/>
              <a:t>akhlakul</a:t>
            </a:r>
            <a:r>
              <a:rPr lang="en-US" sz="1200" dirty="0"/>
              <a:t> </a:t>
            </a:r>
            <a:r>
              <a:rPr lang="en-US" sz="1200" dirty="0" err="1"/>
              <a:t>karimah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yatim</a:t>
            </a:r>
            <a:r>
              <a:rPr lang="en-US" sz="1200" dirty="0"/>
              <a:t> </a:t>
            </a:r>
            <a:r>
              <a:rPr lang="en-US" sz="1200" dirty="0" err="1"/>
              <a:t>piatu</a:t>
            </a:r>
            <a:r>
              <a:rPr lang="en-US" sz="1200" dirty="0"/>
              <a:t> dan </a:t>
            </a:r>
            <a:r>
              <a:rPr lang="en-US" sz="1200" dirty="0" err="1"/>
              <a:t>dhuafa</a:t>
            </a:r>
            <a:r>
              <a:rPr lang="en-US" sz="1200" dirty="0"/>
              <a:t> </a:t>
            </a:r>
            <a:r>
              <a:rPr lang="en-US" sz="1200" dirty="0" err="1"/>
              <a:t>binaan</a:t>
            </a:r>
            <a:r>
              <a:rPr lang="en-US" sz="1200" dirty="0"/>
              <a:t> Yayasan.</a:t>
            </a:r>
            <a:r>
              <a:rPr lang="en-US" sz="1300" dirty="0"/>
              <a:t>	</a:t>
            </a:r>
          </a:p>
          <a:p>
            <a:pPr algn="just"/>
            <a:endParaRPr lang="en-US" sz="1300" dirty="0"/>
          </a:p>
          <a:p>
            <a:r>
              <a:rPr lang="en-US" sz="1300" b="1" dirty="0"/>
              <a:t>4.   </a:t>
            </a:r>
            <a:r>
              <a:rPr lang="en-US" sz="1300" b="1" dirty="0" err="1"/>
              <a:t>Paket</a:t>
            </a:r>
            <a:r>
              <a:rPr lang="en-US" sz="1300" b="1" dirty="0"/>
              <a:t> </a:t>
            </a:r>
            <a:r>
              <a:rPr lang="en-US" sz="1300" b="1" dirty="0" err="1"/>
              <a:t>Lebaran</a:t>
            </a:r>
            <a:endParaRPr lang="en-US" sz="1300" b="1" dirty="0"/>
          </a:p>
          <a:p>
            <a:pPr lvl="1" algn="just"/>
            <a:r>
              <a:rPr lang="en-US" sz="1200" dirty="0" err="1"/>
              <a:t>Paket</a:t>
            </a:r>
            <a:r>
              <a:rPr lang="en-US" sz="1200" dirty="0"/>
              <a:t> </a:t>
            </a:r>
            <a:r>
              <a:rPr lang="en-US" sz="1200" dirty="0" err="1"/>
              <a:t>Lebaran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program </a:t>
            </a:r>
            <a:r>
              <a:rPr lang="en-US" sz="1200" dirty="0" err="1"/>
              <a:t>pemberian</a:t>
            </a:r>
            <a:r>
              <a:rPr lang="en-US" sz="1200" dirty="0"/>
              <a:t> </a:t>
            </a:r>
            <a:r>
              <a:rPr lang="en-US" sz="1200" dirty="0" err="1"/>
              <a:t>bingkisan</a:t>
            </a:r>
            <a:r>
              <a:rPr lang="en-US" sz="1200" dirty="0"/>
              <a:t> dan </a:t>
            </a:r>
            <a:r>
              <a:rPr lang="en-US" sz="1200" dirty="0" err="1"/>
              <a:t>santunan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yatim</a:t>
            </a:r>
            <a:r>
              <a:rPr lang="en-US" sz="1200" dirty="0"/>
              <a:t>, </a:t>
            </a:r>
            <a:r>
              <a:rPr lang="en-US" sz="1200" dirty="0" err="1"/>
              <a:t>piatu</a:t>
            </a:r>
            <a:r>
              <a:rPr lang="en-US" sz="1200" dirty="0"/>
              <a:t> dan </a:t>
            </a:r>
            <a:r>
              <a:rPr lang="en-US" sz="1200" dirty="0" err="1"/>
              <a:t>dhuafa</a:t>
            </a:r>
            <a:r>
              <a:rPr lang="en-US" sz="1200" dirty="0"/>
              <a:t> </a:t>
            </a:r>
            <a:r>
              <a:rPr lang="en-US" sz="1200" dirty="0" err="1"/>
              <a:t>menjelang</a:t>
            </a:r>
            <a:r>
              <a:rPr lang="en-US" sz="1200" dirty="0"/>
              <a:t> </a:t>
            </a:r>
            <a:r>
              <a:rPr lang="en-US" sz="1200" dirty="0" err="1"/>
              <a:t>hari</a:t>
            </a:r>
            <a:r>
              <a:rPr lang="en-US" sz="1200" dirty="0"/>
              <a:t> </a:t>
            </a:r>
            <a:r>
              <a:rPr lang="en-US" sz="1200" dirty="0" err="1"/>
              <a:t>raya</a:t>
            </a:r>
            <a:r>
              <a:rPr lang="en-US" sz="1200" dirty="0"/>
              <a:t> </a:t>
            </a:r>
            <a:r>
              <a:rPr lang="en-US" sz="1200" dirty="0" err="1"/>
              <a:t>Idul</a:t>
            </a:r>
            <a:r>
              <a:rPr lang="en-US" sz="1200" dirty="0"/>
              <a:t> </a:t>
            </a:r>
            <a:r>
              <a:rPr lang="en-US" sz="1200" dirty="0" err="1"/>
              <a:t>Fitri</a:t>
            </a:r>
            <a:r>
              <a:rPr lang="en-US" sz="1200" dirty="0"/>
              <a:t>. 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67005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8FE165-FA1C-4DB0-9CE0-E3AD4ECD7B65}"/>
              </a:ext>
            </a:extLst>
          </p:cNvPr>
          <p:cNvSpPr txBox="1"/>
          <p:nvPr/>
        </p:nvSpPr>
        <p:spPr>
          <a:xfrm>
            <a:off x="2246925" y="724218"/>
            <a:ext cx="2364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V. TEMPAT KEGIATAN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2DD62A-00AF-4313-AC3D-CFFBCB6DD581}"/>
              </a:ext>
            </a:extLst>
          </p:cNvPr>
          <p:cNvSpPr txBox="1"/>
          <p:nvPr/>
        </p:nvSpPr>
        <p:spPr>
          <a:xfrm>
            <a:off x="1323476" y="1604078"/>
            <a:ext cx="4668252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 err="1"/>
              <a:t>Yayasan</a:t>
            </a:r>
            <a:r>
              <a:rPr lang="en-US" sz="1500" b="1" dirty="0"/>
              <a:t> </a:t>
            </a:r>
            <a:r>
              <a:rPr lang="en-US" sz="1500" b="1" dirty="0" err="1"/>
              <a:t>Buana</a:t>
            </a:r>
            <a:r>
              <a:rPr lang="en-US" sz="1500" b="1" dirty="0"/>
              <a:t> </a:t>
            </a:r>
            <a:r>
              <a:rPr lang="en-US" sz="1500" b="1" dirty="0" err="1"/>
              <a:t>Kasih</a:t>
            </a:r>
            <a:r>
              <a:rPr lang="en-US" sz="1500" b="1" dirty="0"/>
              <a:t> Indonesia  (YABUKI)</a:t>
            </a:r>
          </a:p>
          <a:p>
            <a:endParaRPr lang="en-US" sz="1200" b="1" dirty="0"/>
          </a:p>
          <a:p>
            <a:r>
              <a:rPr lang="en-US" sz="1200" dirty="0"/>
              <a:t>Jl. KH. </a:t>
            </a:r>
            <a:r>
              <a:rPr lang="en-US" sz="1200" dirty="0" err="1"/>
              <a:t>Muchtar</a:t>
            </a:r>
            <a:r>
              <a:rPr lang="en-US" sz="1200" dirty="0"/>
              <a:t> </a:t>
            </a:r>
            <a:r>
              <a:rPr lang="en-US" sz="1200" dirty="0" err="1"/>
              <a:t>Tabrani</a:t>
            </a:r>
            <a:r>
              <a:rPr lang="en-US" sz="1200" dirty="0"/>
              <a:t> No.40 C, RT.002/002, </a:t>
            </a:r>
            <a:r>
              <a:rPr lang="en-US" sz="1200" dirty="0" err="1"/>
              <a:t>Perwira</a:t>
            </a:r>
            <a:r>
              <a:rPr lang="en-US" sz="1200" dirty="0"/>
              <a:t>, </a:t>
            </a:r>
          </a:p>
          <a:p>
            <a:r>
              <a:rPr lang="en-US" sz="1200" dirty="0" err="1"/>
              <a:t>Kec</a:t>
            </a:r>
            <a:r>
              <a:rPr lang="en-US" sz="1200" dirty="0"/>
              <a:t>. </a:t>
            </a:r>
            <a:r>
              <a:rPr lang="en-US" sz="1200" dirty="0" err="1"/>
              <a:t>Bekasi</a:t>
            </a:r>
            <a:r>
              <a:rPr lang="en-US" sz="1200" dirty="0"/>
              <a:t> Utara, Kota </a:t>
            </a:r>
            <a:r>
              <a:rPr lang="en-US" sz="1200" dirty="0" err="1"/>
              <a:t>Bekasi</a:t>
            </a:r>
            <a:r>
              <a:rPr lang="en-US" sz="1200" dirty="0"/>
              <a:t>, </a:t>
            </a:r>
            <a:r>
              <a:rPr lang="en-US" sz="1200" dirty="0" err="1"/>
              <a:t>Jawa</a:t>
            </a:r>
            <a:r>
              <a:rPr lang="en-US" sz="1200" dirty="0"/>
              <a:t> Barat, 17124</a:t>
            </a:r>
          </a:p>
          <a:p>
            <a:r>
              <a:rPr lang="en-US" sz="1200" dirty="0" err="1"/>
              <a:t>Telpon</a:t>
            </a:r>
            <a:r>
              <a:rPr lang="en-US" sz="1200" dirty="0"/>
              <a:t> :  (021) 88894394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 err="1"/>
              <a:t>Lokasi</a:t>
            </a:r>
            <a:r>
              <a:rPr lang="en-US" sz="1200" dirty="0"/>
              <a:t>  :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8CA6EDF1-6342-48AC-8EA8-EB1AF89A8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868" y="3545767"/>
            <a:ext cx="3170262" cy="1736096"/>
          </a:xfrm>
          <a:prstGeom prst="rect">
            <a:avLst/>
          </a:prstGeom>
          <a:ln w="44450" cmpd="thickThin">
            <a:solidFill>
              <a:schemeClr val="tx1"/>
            </a:solidFill>
            <a:miter lim="800000"/>
            <a:headEnd/>
            <a:tailEnd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3161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48182A-0EE1-4298-9E3A-19BCE51758A7}"/>
              </a:ext>
            </a:extLst>
          </p:cNvPr>
          <p:cNvSpPr txBox="1"/>
          <p:nvPr/>
        </p:nvSpPr>
        <p:spPr>
          <a:xfrm>
            <a:off x="2421615" y="976026"/>
            <a:ext cx="275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VI.  SUSUNAN PANITIA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734F4E-B1FA-49FE-9A49-1981562D401A}"/>
              </a:ext>
            </a:extLst>
          </p:cNvPr>
          <p:cNvSpPr txBox="1"/>
          <p:nvPr/>
        </p:nvSpPr>
        <p:spPr>
          <a:xfrm>
            <a:off x="1708484" y="1791938"/>
            <a:ext cx="433136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dirty="0" err="1"/>
              <a:t>Penasehat</a:t>
            </a:r>
            <a:r>
              <a:rPr lang="en-ID" sz="1200" dirty="0"/>
              <a:t>		:	</a:t>
            </a:r>
            <a:r>
              <a:rPr lang="en-ID" sz="1200" dirty="0" err="1"/>
              <a:t>Bpk</a:t>
            </a:r>
            <a:r>
              <a:rPr lang="en-ID" sz="1200" dirty="0"/>
              <a:t>. </a:t>
            </a:r>
            <a:r>
              <a:rPr lang="en-ID" sz="1200" dirty="0" err="1"/>
              <a:t>Udin</a:t>
            </a:r>
            <a:r>
              <a:rPr lang="en-ID" sz="1200" dirty="0"/>
              <a:t> </a:t>
            </a:r>
            <a:r>
              <a:rPr lang="en-ID" sz="1200" dirty="0" err="1"/>
              <a:t>Spd</a:t>
            </a:r>
            <a:endParaRPr lang="en-ID" sz="1200" dirty="0"/>
          </a:p>
          <a:p>
            <a:endParaRPr lang="en-ID" sz="1200" dirty="0"/>
          </a:p>
          <a:p>
            <a:r>
              <a:rPr lang="en-ID" sz="1200" dirty="0" err="1"/>
              <a:t>Ketua</a:t>
            </a:r>
            <a:r>
              <a:rPr lang="en-ID" sz="1200" dirty="0"/>
              <a:t> Yayasan	:	</a:t>
            </a:r>
            <a:r>
              <a:rPr lang="en-ID" sz="1200" dirty="0" err="1"/>
              <a:t>Bpk</a:t>
            </a:r>
            <a:r>
              <a:rPr lang="en-ID" sz="1200" dirty="0"/>
              <a:t>. </a:t>
            </a:r>
            <a:r>
              <a:rPr lang="en-ID" sz="1200" dirty="0" err="1"/>
              <a:t>Turisman</a:t>
            </a:r>
            <a:endParaRPr lang="en-ID" sz="1200" dirty="0"/>
          </a:p>
          <a:p>
            <a:r>
              <a:rPr lang="en-ID" sz="1200" dirty="0" err="1"/>
              <a:t>Sekretaris</a:t>
            </a:r>
            <a:r>
              <a:rPr lang="en-ID" sz="1200" dirty="0"/>
              <a:t> Yayasan	:	</a:t>
            </a:r>
            <a:r>
              <a:rPr lang="en-ID" sz="1200" dirty="0" err="1"/>
              <a:t>Bpk</a:t>
            </a:r>
            <a:r>
              <a:rPr lang="en-ID" sz="1200" dirty="0"/>
              <a:t>. </a:t>
            </a:r>
            <a:r>
              <a:rPr lang="en-ID" sz="1200" dirty="0" err="1"/>
              <a:t>Saepul</a:t>
            </a:r>
            <a:r>
              <a:rPr lang="en-ID" sz="1200" dirty="0"/>
              <a:t> </a:t>
            </a:r>
            <a:r>
              <a:rPr lang="en-ID" sz="1200" dirty="0" err="1"/>
              <a:t>Rohman</a:t>
            </a:r>
            <a:endParaRPr lang="en-ID" sz="1200" dirty="0"/>
          </a:p>
          <a:p>
            <a:endParaRPr lang="en-ID" sz="1200" dirty="0"/>
          </a:p>
          <a:p>
            <a:r>
              <a:rPr lang="en-ID" sz="1200" dirty="0" err="1"/>
              <a:t>Ketua</a:t>
            </a:r>
            <a:r>
              <a:rPr lang="en-ID" sz="1200" dirty="0"/>
              <a:t> </a:t>
            </a:r>
            <a:r>
              <a:rPr lang="en-ID" sz="1200" dirty="0" err="1"/>
              <a:t>Panitia</a:t>
            </a:r>
            <a:r>
              <a:rPr lang="en-ID" sz="1200" dirty="0"/>
              <a:t>		:	</a:t>
            </a:r>
            <a:r>
              <a:rPr lang="en-ID" sz="1200" dirty="0" err="1"/>
              <a:t>Triyanto</a:t>
            </a:r>
            <a:endParaRPr lang="en-ID" sz="1200" dirty="0"/>
          </a:p>
          <a:p>
            <a:r>
              <a:rPr lang="en-ID" sz="1200" dirty="0" err="1"/>
              <a:t>Sekretaris</a:t>
            </a:r>
            <a:r>
              <a:rPr lang="en-ID" sz="1200" dirty="0"/>
              <a:t>		:	</a:t>
            </a:r>
            <a:r>
              <a:rPr lang="en-ID" sz="1200" dirty="0" err="1"/>
              <a:t>Agus</a:t>
            </a:r>
            <a:r>
              <a:rPr lang="en-ID" sz="1200" dirty="0"/>
              <a:t> Salim</a:t>
            </a:r>
          </a:p>
          <a:p>
            <a:r>
              <a:rPr lang="en-ID" sz="1200" dirty="0" err="1"/>
              <a:t>Bendahara</a:t>
            </a:r>
            <a:r>
              <a:rPr lang="en-ID" sz="1200" dirty="0"/>
              <a:t> I		:	Tinna Faryta</a:t>
            </a:r>
          </a:p>
          <a:p>
            <a:r>
              <a:rPr lang="en-ID" sz="1200" dirty="0" err="1"/>
              <a:t>Bendahara</a:t>
            </a:r>
            <a:r>
              <a:rPr lang="en-ID" sz="1200" dirty="0"/>
              <a:t> II		:	</a:t>
            </a:r>
            <a:r>
              <a:rPr lang="en-ID" sz="1200" dirty="0" err="1"/>
              <a:t>Hesty</a:t>
            </a:r>
            <a:r>
              <a:rPr lang="en-ID" sz="1200" dirty="0"/>
              <a:t> </a:t>
            </a:r>
            <a:r>
              <a:rPr lang="en-ID" sz="1200" dirty="0" err="1"/>
              <a:t>Permatasari</a:t>
            </a:r>
            <a:endParaRPr lang="en-ID" sz="1200" dirty="0"/>
          </a:p>
          <a:p>
            <a:endParaRPr lang="en-ID" sz="1200" dirty="0"/>
          </a:p>
          <a:p>
            <a:r>
              <a:rPr lang="en-ID" sz="1200" dirty="0"/>
              <a:t>Tim Humas		:	Ibu </a:t>
            </a:r>
            <a:r>
              <a:rPr lang="en-ID" sz="1200" dirty="0" err="1"/>
              <a:t>Ulfiyah</a:t>
            </a:r>
            <a:r>
              <a:rPr lang="en-ID" sz="1200" dirty="0"/>
              <a:t> (Bu </a:t>
            </a:r>
            <a:r>
              <a:rPr lang="en-ID" sz="1200" dirty="0" err="1"/>
              <a:t>Uul</a:t>
            </a:r>
            <a:r>
              <a:rPr lang="en-ID" sz="1200" dirty="0"/>
              <a:t>)</a:t>
            </a:r>
          </a:p>
          <a:p>
            <a:r>
              <a:rPr lang="en-ID" sz="1200" dirty="0"/>
              <a:t>				</a:t>
            </a:r>
            <a:r>
              <a:rPr lang="en-ID" sz="1200" dirty="0" err="1"/>
              <a:t>Aulia</a:t>
            </a:r>
            <a:r>
              <a:rPr lang="en-ID" sz="1200" dirty="0"/>
              <a:t> </a:t>
            </a:r>
            <a:r>
              <a:rPr lang="en-ID" sz="1200" dirty="0" err="1"/>
              <a:t>Rahmah</a:t>
            </a:r>
            <a:endParaRPr lang="en-ID" sz="1200" dirty="0"/>
          </a:p>
          <a:p>
            <a:r>
              <a:rPr lang="en-ID" sz="1200" dirty="0"/>
              <a:t>				Lulu Nabila</a:t>
            </a:r>
          </a:p>
          <a:p>
            <a:r>
              <a:rPr lang="en-ID" sz="1200" dirty="0"/>
              <a:t>				</a:t>
            </a:r>
            <a:r>
              <a:rPr lang="en-ID" sz="1200" dirty="0" err="1"/>
              <a:t>Sofiyatul</a:t>
            </a:r>
            <a:r>
              <a:rPr lang="en-ID" sz="1200" dirty="0"/>
              <a:t> </a:t>
            </a:r>
            <a:r>
              <a:rPr lang="en-ID" sz="1200" dirty="0" err="1"/>
              <a:t>Ahdawiyah</a:t>
            </a:r>
            <a:r>
              <a:rPr lang="en-ID" sz="1200" dirty="0"/>
              <a:t>		</a:t>
            </a:r>
          </a:p>
          <a:p>
            <a:r>
              <a:rPr lang="en-ID" sz="1200" dirty="0"/>
              <a:t>				Riri </a:t>
            </a:r>
            <a:r>
              <a:rPr lang="en-ID" sz="1200" dirty="0" err="1"/>
              <a:t>Khoiriyah</a:t>
            </a:r>
            <a:endParaRPr lang="en-ID" sz="1200" dirty="0"/>
          </a:p>
          <a:p>
            <a:r>
              <a:rPr lang="en-ID" sz="1200" dirty="0"/>
              <a:t>				</a:t>
            </a:r>
          </a:p>
          <a:p>
            <a:r>
              <a:rPr lang="en-ID" sz="1200" dirty="0"/>
              <a:t>Tim Acara		:	</a:t>
            </a:r>
            <a:r>
              <a:rPr lang="en-ID" sz="1200" dirty="0" err="1"/>
              <a:t>Rahmadhita</a:t>
            </a:r>
            <a:r>
              <a:rPr lang="en-ID" sz="1200" dirty="0"/>
              <a:t> </a:t>
            </a:r>
            <a:r>
              <a:rPr lang="en-ID" sz="1200" dirty="0" err="1"/>
              <a:t>Azzahra</a:t>
            </a:r>
            <a:endParaRPr lang="en-ID" sz="1200" dirty="0"/>
          </a:p>
          <a:p>
            <a:r>
              <a:rPr lang="en-ID" sz="1200" dirty="0"/>
              <a:t>				Rizal </a:t>
            </a:r>
            <a:r>
              <a:rPr lang="en-ID" sz="1200" dirty="0" err="1"/>
              <a:t>Maliq</a:t>
            </a:r>
            <a:endParaRPr lang="en-ID" sz="1200" dirty="0"/>
          </a:p>
          <a:p>
            <a:endParaRPr lang="en-ID" sz="1200" dirty="0"/>
          </a:p>
          <a:p>
            <a:r>
              <a:rPr lang="en-ID" sz="1200" dirty="0" err="1"/>
              <a:t>Peralatan</a:t>
            </a:r>
            <a:r>
              <a:rPr lang="en-ID" sz="1200" dirty="0"/>
              <a:t>		:	</a:t>
            </a:r>
            <a:r>
              <a:rPr lang="en-ID" sz="1200" dirty="0" err="1"/>
              <a:t>Sugiarto</a:t>
            </a:r>
            <a:endParaRPr lang="en-ID" sz="1200" dirty="0"/>
          </a:p>
          <a:p>
            <a:r>
              <a:rPr lang="en-ID" sz="1200" dirty="0"/>
              <a:t>				</a:t>
            </a:r>
          </a:p>
          <a:p>
            <a:r>
              <a:rPr lang="en-ID" sz="1200" dirty="0" err="1"/>
              <a:t>Dokumentasi</a:t>
            </a:r>
            <a:r>
              <a:rPr lang="en-ID" sz="1200" dirty="0"/>
              <a:t>		:	Yusuf </a:t>
            </a:r>
            <a:r>
              <a:rPr lang="en-ID" sz="1200" dirty="0" err="1"/>
              <a:t>Arrahman</a:t>
            </a:r>
            <a:endParaRPr lang="en-ID" sz="1200" dirty="0"/>
          </a:p>
          <a:p>
            <a:endParaRPr lang="en-ID" sz="1200" dirty="0"/>
          </a:p>
          <a:p>
            <a:r>
              <a:rPr lang="en-ID" sz="1200" dirty="0" err="1"/>
              <a:t>Konsumsi</a:t>
            </a:r>
            <a:r>
              <a:rPr lang="en-ID" sz="1200" dirty="0"/>
              <a:t>		:	</a:t>
            </a:r>
            <a:r>
              <a:rPr lang="en-ID" sz="1200" dirty="0" err="1"/>
              <a:t>Endah</a:t>
            </a:r>
            <a:r>
              <a:rPr lang="en-ID" sz="1200" dirty="0"/>
              <a:t> </a:t>
            </a:r>
            <a:r>
              <a:rPr lang="en-ID" sz="1200" dirty="0" err="1"/>
              <a:t>Maliwarna</a:t>
            </a:r>
            <a:endParaRPr lang="en-ID" sz="1200" dirty="0"/>
          </a:p>
          <a:p>
            <a:r>
              <a:rPr lang="en-ID" sz="1200" dirty="0"/>
              <a:t>				Siti </a:t>
            </a:r>
            <a:r>
              <a:rPr lang="en-ID" sz="1200" dirty="0" err="1"/>
              <a:t>Romlah</a:t>
            </a:r>
            <a:endParaRPr lang="en-ID" sz="1200" dirty="0"/>
          </a:p>
          <a:p>
            <a:r>
              <a:rPr lang="en-ID" sz="1200" dirty="0"/>
              <a:t>				</a:t>
            </a:r>
            <a:r>
              <a:rPr lang="en-ID" sz="1200" dirty="0" err="1"/>
              <a:t>Tariasih</a:t>
            </a:r>
            <a:endParaRPr lang="en-ID" sz="1200" dirty="0"/>
          </a:p>
          <a:p>
            <a:r>
              <a:rPr lang="en-ID" sz="1200" dirty="0"/>
              <a:t>				</a:t>
            </a:r>
          </a:p>
        </p:txBody>
      </p:sp>
    </p:spTree>
    <p:extLst>
      <p:ext uri="{BB962C8B-B14F-4D97-AF65-F5344CB8AC3E}">
        <p14:creationId xmlns:p14="http://schemas.microsoft.com/office/powerpoint/2010/main" val="2237825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17B5BC5-7DAF-4DA5-A0B1-F6FB26F7E593}"/>
              </a:ext>
            </a:extLst>
          </p:cNvPr>
          <p:cNvSpPr txBox="1"/>
          <p:nvPr/>
        </p:nvSpPr>
        <p:spPr>
          <a:xfrm>
            <a:off x="927519" y="1073076"/>
            <a:ext cx="5170965" cy="6263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VII. ANGGARAN BIAYA</a:t>
            </a:r>
          </a:p>
          <a:p>
            <a:endParaRPr lang="en-US" sz="1300" dirty="0"/>
          </a:p>
          <a:p>
            <a:pPr lvl="1"/>
            <a:endParaRPr lang="en-US" sz="1300" b="1" dirty="0"/>
          </a:p>
          <a:p>
            <a:r>
              <a:rPr lang="en-US" sz="1300" b="1" dirty="0"/>
              <a:t>1.    </a:t>
            </a:r>
            <a:r>
              <a:rPr lang="en-US" sz="1300" b="1" dirty="0" err="1"/>
              <a:t>Berbagi</a:t>
            </a:r>
            <a:r>
              <a:rPr lang="en-US" sz="1300" b="1" dirty="0"/>
              <a:t> </a:t>
            </a:r>
            <a:r>
              <a:rPr lang="en-US" sz="1300" b="1" dirty="0" err="1"/>
              <a:t>Ta’jil</a:t>
            </a:r>
            <a:endParaRPr lang="en-US" sz="1300" b="1" dirty="0"/>
          </a:p>
          <a:p>
            <a:pPr lvl="1"/>
            <a:r>
              <a:rPr lang="en-US" sz="1100" dirty="0" err="1"/>
              <a:t>Ta’jil</a:t>
            </a:r>
            <a:r>
              <a:rPr lang="en-US" sz="1100" dirty="0"/>
              <a:t>  60 </a:t>
            </a:r>
            <a:r>
              <a:rPr lang="en-US" sz="1100" dirty="0" err="1"/>
              <a:t>paket</a:t>
            </a:r>
            <a:r>
              <a:rPr lang="en-US" sz="1100" dirty="0"/>
              <a:t>  @ Rp 15.000  x  25 </a:t>
            </a:r>
            <a:r>
              <a:rPr lang="en-US" sz="1100" dirty="0" err="1"/>
              <a:t>hari</a:t>
            </a:r>
            <a:r>
              <a:rPr lang="en-US" sz="1100" dirty="0"/>
              <a:t>		= Rp 22.500.000</a:t>
            </a:r>
          </a:p>
          <a:p>
            <a:pPr lvl="1"/>
            <a:endParaRPr lang="en-US" sz="1000" dirty="0"/>
          </a:p>
          <a:p>
            <a:pPr lvl="1"/>
            <a:endParaRPr lang="en-US" sz="1100" dirty="0"/>
          </a:p>
          <a:p>
            <a:r>
              <a:rPr lang="en-US" sz="1300" b="1" dirty="0"/>
              <a:t>2.   </a:t>
            </a:r>
            <a:r>
              <a:rPr lang="en-US" sz="1300" b="1" dirty="0" err="1"/>
              <a:t>Do’a</a:t>
            </a:r>
            <a:r>
              <a:rPr lang="en-US" sz="1300" b="1" dirty="0"/>
              <a:t> dan Buka </a:t>
            </a:r>
            <a:r>
              <a:rPr lang="en-US" sz="1300" b="1" dirty="0" err="1"/>
              <a:t>Puasa</a:t>
            </a:r>
            <a:r>
              <a:rPr lang="en-US" sz="1300" b="1" dirty="0"/>
              <a:t> Bersama	</a:t>
            </a:r>
          </a:p>
          <a:p>
            <a:pPr lvl="1"/>
            <a:r>
              <a:rPr lang="en-US" sz="1100" dirty="0"/>
              <a:t>Nasi </a:t>
            </a:r>
            <a:r>
              <a:rPr lang="en-US" sz="1100" dirty="0" err="1"/>
              <a:t>kotak</a:t>
            </a:r>
            <a:r>
              <a:rPr lang="en-US" sz="1100" dirty="0"/>
              <a:t> 100 </a:t>
            </a:r>
            <a:r>
              <a:rPr lang="en-US" sz="1100" dirty="0" err="1"/>
              <a:t>paket</a:t>
            </a:r>
            <a:r>
              <a:rPr lang="en-US" sz="1100" dirty="0"/>
              <a:t>   x  Rp 20.000  x  3 kali	= Rp    6.000.000</a:t>
            </a:r>
          </a:p>
          <a:p>
            <a:pPr lvl="1"/>
            <a:r>
              <a:rPr lang="en-US" sz="1100" dirty="0" err="1"/>
              <a:t>Santunan</a:t>
            </a:r>
            <a:r>
              <a:rPr lang="en-US" sz="1100" dirty="0"/>
              <a:t>   100 </a:t>
            </a:r>
            <a:r>
              <a:rPr lang="en-US" sz="1100" dirty="0" err="1"/>
              <a:t>anak</a:t>
            </a:r>
            <a:r>
              <a:rPr lang="en-US" sz="1100" dirty="0"/>
              <a:t>    x  Rp 50.000  x  3 kali	= Rp  15.000.000</a:t>
            </a:r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300" b="1" dirty="0"/>
              <a:t>3.   </a:t>
            </a:r>
            <a:r>
              <a:rPr lang="en-US" sz="1300" b="1" dirty="0" err="1"/>
              <a:t>Pesantren</a:t>
            </a:r>
            <a:r>
              <a:rPr lang="en-US" sz="1300" b="1" dirty="0"/>
              <a:t> </a:t>
            </a:r>
            <a:r>
              <a:rPr lang="en-US" sz="1300" b="1" dirty="0" err="1"/>
              <a:t>Kilat</a:t>
            </a:r>
            <a:r>
              <a:rPr lang="en-US" sz="1300" b="1" dirty="0"/>
              <a:t> (2 </a:t>
            </a:r>
            <a:r>
              <a:rPr lang="en-US" sz="1300" b="1" dirty="0" err="1"/>
              <a:t>hari</a:t>
            </a:r>
            <a:r>
              <a:rPr lang="en-US" sz="1300" b="1" dirty="0"/>
              <a:t> 1 </a:t>
            </a:r>
            <a:r>
              <a:rPr lang="en-US" sz="1300" b="1" dirty="0" err="1"/>
              <a:t>malam</a:t>
            </a:r>
            <a:r>
              <a:rPr lang="en-US" sz="1300" b="1" dirty="0"/>
              <a:t>)</a:t>
            </a:r>
          </a:p>
          <a:p>
            <a:pPr marL="444500"/>
            <a:r>
              <a:rPr lang="en-US" sz="1100" dirty="0"/>
              <a:t>Nasi </a:t>
            </a:r>
            <a:r>
              <a:rPr lang="en-US" sz="1100" dirty="0" err="1"/>
              <a:t>kotak</a:t>
            </a:r>
            <a:r>
              <a:rPr lang="en-US" sz="1100" dirty="0"/>
              <a:t> 50 </a:t>
            </a:r>
            <a:r>
              <a:rPr lang="en-US" sz="1100" dirty="0" err="1"/>
              <a:t>paket</a:t>
            </a:r>
            <a:r>
              <a:rPr lang="en-US" sz="1100" dirty="0"/>
              <a:t>     x  Rp 25.000 			= Rp    1.000.000</a:t>
            </a:r>
          </a:p>
          <a:p>
            <a:pPr marL="444500"/>
            <a:r>
              <a:rPr lang="en-US" sz="1100" dirty="0" err="1"/>
              <a:t>Sahur</a:t>
            </a:r>
            <a:r>
              <a:rPr lang="en-US" sz="1100" dirty="0"/>
              <a:t>        50 </a:t>
            </a:r>
            <a:r>
              <a:rPr lang="en-US" sz="1100" dirty="0" err="1"/>
              <a:t>paket</a:t>
            </a:r>
            <a:r>
              <a:rPr lang="en-US" sz="1100" dirty="0"/>
              <a:t>     x  Rp 25.000			= Rp    1.000.000</a:t>
            </a:r>
          </a:p>
          <a:p>
            <a:pPr marL="444500"/>
            <a:r>
              <a:rPr lang="en-US" sz="1100" dirty="0"/>
              <a:t>Snack	    50 </a:t>
            </a:r>
            <a:r>
              <a:rPr lang="en-US" sz="1100" dirty="0" err="1"/>
              <a:t>paket</a:t>
            </a:r>
            <a:r>
              <a:rPr lang="en-US" sz="1100" dirty="0"/>
              <a:t>     x  Rp 30.000			= Rp    1.500.000</a:t>
            </a:r>
          </a:p>
          <a:p>
            <a:pPr lvl="1"/>
            <a:endParaRPr lang="en-US" sz="1000" dirty="0"/>
          </a:p>
          <a:p>
            <a:r>
              <a:rPr lang="en-US" sz="1000" dirty="0"/>
              <a:t> </a:t>
            </a:r>
          </a:p>
          <a:p>
            <a:r>
              <a:rPr lang="en-US" sz="1300" b="1" dirty="0"/>
              <a:t>4.   </a:t>
            </a:r>
            <a:r>
              <a:rPr lang="en-US" sz="1300" b="1" dirty="0" err="1"/>
              <a:t>Paket</a:t>
            </a:r>
            <a:r>
              <a:rPr lang="en-US" sz="1300" b="1" dirty="0"/>
              <a:t> </a:t>
            </a:r>
            <a:r>
              <a:rPr lang="en-US" sz="1300" b="1" dirty="0" err="1"/>
              <a:t>Lebaran</a:t>
            </a:r>
            <a:r>
              <a:rPr lang="en-US" sz="1300" b="1" dirty="0"/>
              <a:t> dan </a:t>
            </a:r>
            <a:r>
              <a:rPr lang="en-US" sz="1300" b="1" dirty="0" err="1"/>
              <a:t>Santunan</a:t>
            </a:r>
            <a:endParaRPr lang="en-US" sz="1300" b="1" dirty="0"/>
          </a:p>
          <a:p>
            <a:pPr marL="444500"/>
            <a:r>
              <a:rPr lang="en-US" sz="1100" dirty="0"/>
              <a:t>100 </a:t>
            </a:r>
            <a:r>
              <a:rPr lang="en-US" sz="1100" dirty="0" err="1"/>
              <a:t>paket</a:t>
            </a:r>
            <a:r>
              <a:rPr lang="en-US" sz="1100" dirty="0"/>
              <a:t>     x  Rp 300.000				= Rp  30.000.000</a:t>
            </a:r>
          </a:p>
          <a:p>
            <a:pPr marL="444500"/>
            <a:endParaRPr lang="en-US" sz="1000" b="1" dirty="0"/>
          </a:p>
          <a:p>
            <a:endParaRPr lang="en-US" sz="1000" b="1" dirty="0"/>
          </a:p>
          <a:p>
            <a:pPr marL="265113" indent="-265113"/>
            <a:r>
              <a:rPr lang="en-US" sz="1300" b="1" dirty="0"/>
              <a:t>5.   </a:t>
            </a:r>
            <a:r>
              <a:rPr lang="en-US" sz="1300" b="1" dirty="0" err="1"/>
              <a:t>Busana</a:t>
            </a:r>
            <a:r>
              <a:rPr lang="en-US" sz="1300" b="1" dirty="0"/>
              <a:t> </a:t>
            </a:r>
            <a:r>
              <a:rPr lang="en-US" sz="1300" b="1" dirty="0" err="1"/>
              <a:t>Lebaran</a:t>
            </a:r>
            <a:endParaRPr lang="en-US" sz="1300" b="1" dirty="0"/>
          </a:p>
          <a:p>
            <a:pPr marL="444500"/>
            <a:r>
              <a:rPr lang="en-US" sz="1100" dirty="0" err="1"/>
              <a:t>Seragam</a:t>
            </a:r>
            <a:r>
              <a:rPr lang="en-US" sz="1100" dirty="0"/>
              <a:t>  100 </a:t>
            </a:r>
            <a:r>
              <a:rPr lang="en-US" sz="1100" dirty="0" err="1"/>
              <a:t>anak</a:t>
            </a:r>
            <a:r>
              <a:rPr lang="en-US" sz="1100" dirty="0"/>
              <a:t>   x  Rp 200.000			= Rp  20.000.000</a:t>
            </a:r>
          </a:p>
          <a:p>
            <a:pPr marL="444500"/>
            <a:endParaRPr lang="en-US" sz="1000" dirty="0"/>
          </a:p>
          <a:p>
            <a:pPr marL="444500"/>
            <a:endParaRPr lang="en-US" sz="1000" dirty="0"/>
          </a:p>
          <a:p>
            <a:r>
              <a:rPr lang="en-US" sz="1300" b="1" dirty="0"/>
              <a:t>6.   </a:t>
            </a:r>
            <a:r>
              <a:rPr lang="en-US" sz="1300" b="1" dirty="0" err="1"/>
              <a:t>Biaya</a:t>
            </a:r>
            <a:r>
              <a:rPr lang="en-US" sz="1300" b="1" dirty="0"/>
              <a:t> </a:t>
            </a:r>
            <a:r>
              <a:rPr lang="en-US" sz="1300" b="1" dirty="0" err="1"/>
              <a:t>Tak</a:t>
            </a:r>
            <a:r>
              <a:rPr lang="en-US" sz="1300" b="1" dirty="0"/>
              <a:t> </a:t>
            </a:r>
            <a:r>
              <a:rPr lang="en-US" sz="1300" b="1" dirty="0" err="1"/>
              <a:t>Terduga</a:t>
            </a:r>
            <a:r>
              <a:rPr lang="en-US" sz="1100" b="1" dirty="0"/>
              <a:t>	</a:t>
            </a:r>
            <a:r>
              <a:rPr lang="en-US" sz="1000" b="1" dirty="0"/>
              <a:t>				</a:t>
            </a:r>
            <a:r>
              <a:rPr lang="en-US" sz="1100" dirty="0"/>
              <a:t>= Rp    3.000.000</a:t>
            </a:r>
          </a:p>
          <a:p>
            <a:pPr marL="444500"/>
            <a:r>
              <a:rPr lang="en-US" sz="1000" dirty="0"/>
              <a:t>		</a:t>
            </a:r>
          </a:p>
          <a:p>
            <a:pPr marL="444500"/>
            <a:endParaRPr lang="en-US" sz="1000" dirty="0"/>
          </a:p>
          <a:p>
            <a:pPr marL="444500"/>
            <a:endParaRPr lang="en-US" sz="1000" dirty="0"/>
          </a:p>
          <a:p>
            <a:pPr marL="444500" algn="ctr"/>
            <a:endParaRPr lang="en-US" sz="1200" b="1" dirty="0"/>
          </a:p>
          <a:p>
            <a:pPr algn="ctr" defTabSz="179388"/>
            <a:r>
              <a:rPr lang="en-US" sz="1300" b="1" dirty="0"/>
              <a:t>Total </a:t>
            </a:r>
            <a:r>
              <a:rPr lang="en-US" sz="1300" b="1" dirty="0" err="1"/>
              <a:t>Anggaran</a:t>
            </a:r>
            <a:r>
              <a:rPr lang="en-US" sz="1300" b="1" dirty="0"/>
              <a:t>	= Rp 100.000.000</a:t>
            </a:r>
          </a:p>
          <a:p>
            <a:pPr marL="176213"/>
            <a:endParaRPr lang="en-US" sz="1000" i="1" dirty="0"/>
          </a:p>
          <a:p>
            <a:pPr marL="176213"/>
            <a:r>
              <a:rPr lang="en-US" sz="1100" i="1" dirty="0" err="1"/>
              <a:t>Terbilang</a:t>
            </a:r>
            <a:r>
              <a:rPr lang="en-US" sz="1000" dirty="0"/>
              <a:t> </a:t>
            </a:r>
          </a:p>
          <a:p>
            <a:pPr algn="ctr"/>
            <a:r>
              <a:rPr lang="en-US" sz="1300" b="1" i="1" dirty="0" err="1"/>
              <a:t>Seratus</a:t>
            </a:r>
            <a:r>
              <a:rPr lang="en-US" sz="1300" b="1" i="1" dirty="0"/>
              <a:t> </a:t>
            </a:r>
            <a:r>
              <a:rPr lang="en-US" sz="1300" b="1" i="1" dirty="0" err="1"/>
              <a:t>juta</a:t>
            </a:r>
            <a:r>
              <a:rPr lang="en-US" sz="1300" b="1" i="1" dirty="0"/>
              <a:t> rupiah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234328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D9D915B-96CE-4042-A0B1-0626E03B6465}"/>
              </a:ext>
            </a:extLst>
          </p:cNvPr>
          <p:cNvSpPr txBox="1"/>
          <p:nvPr/>
        </p:nvSpPr>
        <p:spPr>
          <a:xfrm>
            <a:off x="830179" y="1115616"/>
            <a:ext cx="5077949" cy="7632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PAKET DONASI SPECIAL</a:t>
            </a:r>
          </a:p>
          <a:p>
            <a:endParaRPr lang="en-US" sz="1300" b="1" dirty="0"/>
          </a:p>
          <a:p>
            <a:pPr marL="342900" indent="-342900">
              <a:buAutoNum type="arabicPeriod"/>
            </a:pPr>
            <a:r>
              <a:rPr lang="en-US" sz="1300" b="1" dirty="0" err="1"/>
              <a:t>Donasi</a:t>
            </a:r>
            <a:r>
              <a:rPr lang="en-US" sz="1300" b="1" dirty="0"/>
              <a:t> </a:t>
            </a:r>
            <a:r>
              <a:rPr lang="en-US" sz="1300" b="1" dirty="0" err="1"/>
              <a:t>Mukena</a:t>
            </a:r>
            <a:endParaRPr lang="en-US" sz="1300" b="1" dirty="0"/>
          </a:p>
          <a:p>
            <a:pPr marL="444500">
              <a:tabLst>
                <a:tab pos="444500" algn="l"/>
              </a:tabLst>
            </a:pPr>
            <a:r>
              <a:rPr lang="en-US" sz="1200" dirty="0"/>
              <a:t>Kami </a:t>
            </a:r>
            <a:r>
              <a:rPr lang="en-US" sz="1200" dirty="0" err="1"/>
              <a:t>mengajak</a:t>
            </a:r>
            <a:r>
              <a:rPr lang="en-US" sz="1200" dirty="0"/>
              <a:t> para </a:t>
            </a:r>
            <a:r>
              <a:rPr lang="en-US" sz="1200" dirty="0" err="1"/>
              <a:t>Penyayang</a:t>
            </a:r>
            <a:r>
              <a:rPr lang="en-US" sz="1200" dirty="0"/>
              <a:t> YABUKI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ikut</a:t>
            </a:r>
            <a:r>
              <a:rPr lang="en-US" sz="1200" dirty="0"/>
              <a:t> </a:t>
            </a:r>
            <a:r>
              <a:rPr lang="en-US" sz="1200" dirty="0" err="1"/>
              <a:t>berwakaf</a:t>
            </a:r>
            <a:r>
              <a:rPr lang="en-US" sz="1200" dirty="0"/>
              <a:t> </a:t>
            </a:r>
            <a:r>
              <a:rPr lang="en-US" sz="1200" dirty="0" err="1"/>
              <a:t>mukena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yatim</a:t>
            </a:r>
            <a:r>
              <a:rPr lang="en-US" sz="1200" dirty="0"/>
              <a:t> di </a:t>
            </a:r>
            <a:r>
              <a:rPr lang="en-US" sz="1200" dirty="0" err="1"/>
              <a:t>yayasan</a:t>
            </a:r>
            <a:r>
              <a:rPr lang="en-US" sz="1200" dirty="0"/>
              <a:t>, </a:t>
            </a:r>
            <a:r>
              <a:rPr lang="en-US" sz="1200" dirty="0" err="1"/>
              <a:t>tujuannya</a:t>
            </a:r>
            <a:r>
              <a:rPr lang="en-US" sz="1200" dirty="0"/>
              <a:t> agar </a:t>
            </a:r>
            <a:r>
              <a:rPr lang="en-US" sz="1200" dirty="0" err="1"/>
              <a:t>mereka</a:t>
            </a:r>
            <a:r>
              <a:rPr lang="en-US" sz="1200" dirty="0"/>
              <a:t> </a:t>
            </a:r>
            <a:r>
              <a:rPr lang="en-US" sz="1200" dirty="0" err="1"/>
              <a:t>mendapatkan</a:t>
            </a:r>
            <a:r>
              <a:rPr lang="en-US" sz="1200" dirty="0"/>
              <a:t> </a:t>
            </a:r>
            <a:r>
              <a:rPr lang="en-US" sz="1200" dirty="0" err="1"/>
              <a:t>mukena</a:t>
            </a:r>
            <a:r>
              <a:rPr lang="en-US" sz="1200" dirty="0"/>
              <a:t> </a:t>
            </a:r>
            <a:r>
              <a:rPr lang="en-US" sz="1200" dirty="0" err="1"/>
              <a:t>terbaik</a:t>
            </a:r>
            <a:r>
              <a:rPr lang="en-US" sz="1200" dirty="0"/>
              <a:t> </a:t>
            </a:r>
            <a:r>
              <a:rPr lang="en-US" sz="1200" dirty="0" err="1"/>
              <a:t>saat</a:t>
            </a:r>
            <a:r>
              <a:rPr lang="en-US" sz="1200" dirty="0"/>
              <a:t> </a:t>
            </a:r>
            <a:r>
              <a:rPr lang="en-US" sz="1200" dirty="0" err="1"/>
              <a:t>sholat</a:t>
            </a:r>
            <a:r>
              <a:rPr lang="en-US" sz="1200" dirty="0"/>
              <a:t>. </a:t>
            </a:r>
            <a:r>
              <a:rPr lang="en-US" sz="1200" dirty="0" err="1"/>
              <a:t>InsyaAllah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amal</a:t>
            </a:r>
            <a:r>
              <a:rPr lang="en-US" sz="1200" dirty="0"/>
              <a:t> </a:t>
            </a:r>
            <a:r>
              <a:rPr lang="en-US" sz="1200" dirty="0" err="1"/>
              <a:t>jariyah</a:t>
            </a:r>
            <a:r>
              <a:rPr lang="en-US" sz="1200" dirty="0"/>
              <a:t> yang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terputus</a:t>
            </a:r>
            <a:r>
              <a:rPr lang="en-US" sz="1200" dirty="0"/>
              <a:t>. </a:t>
            </a:r>
          </a:p>
          <a:p>
            <a:pPr marL="444500">
              <a:tabLst>
                <a:tab pos="444500" algn="l"/>
              </a:tabLst>
            </a:pPr>
            <a:r>
              <a:rPr lang="en-US" sz="1200" dirty="0"/>
              <a:t>* </a:t>
            </a:r>
            <a:r>
              <a:rPr lang="en-US" sz="1200" dirty="0" err="1"/>
              <a:t>Paket</a:t>
            </a:r>
            <a:r>
              <a:rPr lang="en-US" sz="1200" dirty="0"/>
              <a:t> </a:t>
            </a:r>
            <a:r>
              <a:rPr lang="en-US" sz="1200" dirty="0" err="1"/>
              <a:t>donasi</a:t>
            </a:r>
            <a:r>
              <a:rPr lang="en-US" sz="1200" dirty="0"/>
              <a:t> 1 </a:t>
            </a:r>
            <a:r>
              <a:rPr lang="en-US" sz="1200" dirty="0" err="1"/>
              <a:t>mukena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Rp 100.000</a:t>
            </a:r>
          </a:p>
          <a:p>
            <a:pPr lvl="1"/>
            <a:endParaRPr lang="en-US" sz="1300" dirty="0"/>
          </a:p>
          <a:p>
            <a:r>
              <a:rPr lang="en-US" sz="1300" b="1" dirty="0"/>
              <a:t>2.   </a:t>
            </a:r>
            <a:r>
              <a:rPr lang="en-US" sz="1300" b="1" dirty="0" err="1"/>
              <a:t>Wakaf</a:t>
            </a:r>
            <a:r>
              <a:rPr lang="en-US" sz="1300" b="1" dirty="0"/>
              <a:t> Al Qur’an</a:t>
            </a:r>
            <a:r>
              <a:rPr lang="en-US" sz="1300" dirty="0"/>
              <a:t>	</a:t>
            </a:r>
          </a:p>
          <a:p>
            <a:pPr lvl="1" algn="just"/>
            <a:r>
              <a:rPr lang="en-US" sz="1200" dirty="0"/>
              <a:t>Banyak </a:t>
            </a:r>
            <a:r>
              <a:rPr lang="en-US" sz="1200" dirty="0" err="1"/>
              <a:t>saudara</a:t>
            </a:r>
            <a:r>
              <a:rPr lang="en-US" sz="1200" dirty="0"/>
              <a:t> </a:t>
            </a:r>
            <a:r>
              <a:rPr lang="en-US" sz="1200" dirty="0" err="1"/>
              <a:t>muslim</a:t>
            </a:r>
            <a:r>
              <a:rPr lang="en-US" sz="1200" dirty="0"/>
              <a:t> </a:t>
            </a:r>
            <a:r>
              <a:rPr lang="en-US" sz="1200" dirty="0" err="1"/>
              <a:t>kita</a:t>
            </a:r>
            <a:r>
              <a:rPr lang="en-US" sz="1200" dirty="0"/>
              <a:t> yang </a:t>
            </a:r>
            <a:r>
              <a:rPr lang="en-US" sz="1200" dirty="0" err="1"/>
              <a:t>kesulitan</a:t>
            </a:r>
            <a:r>
              <a:rPr lang="en-US" sz="1200" dirty="0"/>
              <a:t> </a:t>
            </a:r>
            <a:r>
              <a:rPr lang="en-US" sz="1200" dirty="0" err="1"/>
              <a:t>memiliki</a:t>
            </a:r>
            <a:r>
              <a:rPr lang="en-US" sz="1200" dirty="0"/>
              <a:t> Al Quran yang </a:t>
            </a:r>
            <a:r>
              <a:rPr lang="en-US" sz="1200" dirty="0" err="1"/>
              <a:t>layak</a:t>
            </a:r>
            <a:r>
              <a:rPr lang="en-US" sz="1200" dirty="0"/>
              <a:t> </a:t>
            </a:r>
            <a:r>
              <a:rPr lang="en-US" sz="1200" dirty="0" err="1"/>
              <a:t>karena</a:t>
            </a:r>
            <a:r>
              <a:rPr lang="en-US" sz="1200" dirty="0"/>
              <a:t> </a:t>
            </a:r>
            <a:r>
              <a:rPr lang="en-US" sz="1200" dirty="0" err="1"/>
              <a:t>keterbatasan</a:t>
            </a:r>
            <a:r>
              <a:rPr lang="en-US" sz="1200" dirty="0"/>
              <a:t> </a:t>
            </a:r>
            <a:r>
              <a:rPr lang="en-US" sz="1200" dirty="0" err="1"/>
              <a:t>akses</a:t>
            </a:r>
            <a:r>
              <a:rPr lang="en-US" sz="1200" dirty="0"/>
              <a:t> dan </a:t>
            </a:r>
            <a:r>
              <a:rPr lang="en-US" sz="1200" dirty="0" err="1"/>
              <a:t>biaya</a:t>
            </a:r>
            <a:r>
              <a:rPr lang="en-US" sz="1200" dirty="0"/>
              <a:t>. Yayasan </a:t>
            </a:r>
            <a:r>
              <a:rPr lang="en-US" sz="1200" dirty="0" err="1"/>
              <a:t>bermaksud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mewakafkan</a:t>
            </a:r>
            <a:r>
              <a:rPr lang="en-US" sz="1200" dirty="0"/>
              <a:t> Sebagian </a:t>
            </a:r>
            <a:r>
              <a:rPr lang="en-US" sz="1200" dirty="0" err="1"/>
              <a:t>donasi</a:t>
            </a:r>
            <a:r>
              <a:rPr lang="en-US" sz="1200" dirty="0"/>
              <a:t> Al Quran yang </a:t>
            </a:r>
            <a:r>
              <a:rPr lang="en-US" sz="1200" dirty="0" err="1"/>
              <a:t>diterima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mushola-mushola</a:t>
            </a:r>
            <a:r>
              <a:rPr lang="en-US" sz="1200" dirty="0"/>
              <a:t> </a:t>
            </a:r>
            <a:r>
              <a:rPr lang="en-US" sz="1200" dirty="0" err="1"/>
              <a:t>terpencil</a:t>
            </a:r>
            <a:r>
              <a:rPr lang="en-US" sz="1200" dirty="0"/>
              <a:t> di </a:t>
            </a:r>
            <a:r>
              <a:rPr lang="en-US" sz="1200" dirty="0" err="1"/>
              <a:t>daerah</a:t>
            </a:r>
            <a:r>
              <a:rPr lang="en-US" sz="1200" dirty="0"/>
              <a:t> </a:t>
            </a:r>
            <a:r>
              <a:rPr lang="en-US" sz="1200" dirty="0" err="1"/>
              <a:t>Jawa</a:t>
            </a:r>
            <a:r>
              <a:rPr lang="en-US" sz="1200" dirty="0"/>
              <a:t> Barat.</a:t>
            </a:r>
          </a:p>
          <a:p>
            <a:pPr lvl="1" algn="just"/>
            <a:r>
              <a:rPr lang="en-US" sz="1200" dirty="0"/>
              <a:t>* </a:t>
            </a:r>
            <a:r>
              <a:rPr lang="en-US" sz="1200" dirty="0" err="1"/>
              <a:t>Paket</a:t>
            </a:r>
            <a:r>
              <a:rPr lang="en-US" sz="1200" dirty="0"/>
              <a:t> </a:t>
            </a:r>
            <a:r>
              <a:rPr lang="en-US" sz="1200" dirty="0" err="1"/>
              <a:t>donasi</a:t>
            </a:r>
            <a:r>
              <a:rPr lang="en-US" sz="1200" dirty="0"/>
              <a:t> 1 Al Quran </a:t>
            </a:r>
            <a:r>
              <a:rPr lang="en-US" sz="1200" dirty="0" err="1"/>
              <a:t>adalah</a:t>
            </a:r>
            <a:r>
              <a:rPr lang="en-US" sz="1200" dirty="0"/>
              <a:t> Rp 100.000</a:t>
            </a:r>
          </a:p>
          <a:p>
            <a:pPr algn="just"/>
            <a:r>
              <a:rPr lang="en-US" sz="1200" dirty="0"/>
              <a:t> </a:t>
            </a:r>
          </a:p>
          <a:p>
            <a:pPr marL="342900" indent="-342900">
              <a:buAutoNum type="arabicPeriod" startAt="3"/>
            </a:pPr>
            <a:r>
              <a:rPr lang="en-US" sz="1300" b="1" dirty="0" err="1"/>
              <a:t>Wakaf</a:t>
            </a:r>
            <a:r>
              <a:rPr lang="en-US" sz="1300" b="1" dirty="0"/>
              <a:t> </a:t>
            </a:r>
            <a:r>
              <a:rPr lang="en-US" sz="1300" b="1" dirty="0" err="1"/>
              <a:t>Karpet</a:t>
            </a:r>
            <a:endParaRPr lang="en-US" sz="1300" b="1" dirty="0"/>
          </a:p>
          <a:p>
            <a:pPr marL="444500" algn="justLow"/>
            <a:r>
              <a:rPr lang="en-US" sz="1200" dirty="0" err="1"/>
              <a:t>Setiap</a:t>
            </a:r>
            <a:r>
              <a:rPr lang="en-US" sz="1200" dirty="0"/>
              <a:t> </a:t>
            </a:r>
            <a:r>
              <a:rPr lang="en-US" sz="1200" dirty="0" err="1"/>
              <a:t>kening</a:t>
            </a:r>
            <a:r>
              <a:rPr lang="en-US" sz="1200" dirty="0"/>
              <a:t> yang </a:t>
            </a:r>
            <a:r>
              <a:rPr lang="en-US" sz="1200" dirty="0" err="1"/>
              <a:t>bersujud</a:t>
            </a:r>
            <a:r>
              <a:rPr lang="en-US" sz="1200" dirty="0"/>
              <a:t> </a:t>
            </a:r>
            <a:r>
              <a:rPr lang="en-US" sz="1200" dirty="0" err="1"/>
              <a:t>menghantarkan</a:t>
            </a:r>
            <a:r>
              <a:rPr lang="en-US" sz="1200" dirty="0"/>
              <a:t> </a:t>
            </a:r>
            <a:r>
              <a:rPr lang="en-US" sz="1200" dirty="0" err="1"/>
              <a:t>pahala</a:t>
            </a:r>
            <a:r>
              <a:rPr lang="en-US" sz="1200" dirty="0"/>
              <a:t>. Jika </a:t>
            </a:r>
            <a:r>
              <a:rPr lang="en-US" sz="1200" dirty="0" err="1"/>
              <a:t>satu</a:t>
            </a:r>
            <a:r>
              <a:rPr lang="en-US" sz="1200" dirty="0"/>
              <a:t> </a:t>
            </a:r>
            <a:r>
              <a:rPr lang="en-US" sz="1200" dirty="0" err="1"/>
              <a:t>amalan</a:t>
            </a:r>
            <a:r>
              <a:rPr lang="en-US" sz="1200" dirty="0"/>
              <a:t> </a:t>
            </a:r>
            <a:r>
              <a:rPr lang="en-US" sz="1200" dirty="0" err="1"/>
              <a:t>dilipatgandakan</a:t>
            </a:r>
            <a:r>
              <a:rPr lang="en-US" sz="1200" dirty="0"/>
              <a:t> </a:t>
            </a:r>
            <a:r>
              <a:rPr lang="en-US" sz="1200" dirty="0" err="1"/>
              <a:t>sepuluh</a:t>
            </a:r>
            <a:r>
              <a:rPr lang="en-US" sz="1200" dirty="0"/>
              <a:t> </a:t>
            </a:r>
            <a:r>
              <a:rPr lang="en-US" sz="1200" dirty="0" err="1"/>
              <a:t>hingga</a:t>
            </a:r>
            <a:r>
              <a:rPr lang="en-US" sz="1200" dirty="0"/>
              <a:t> </a:t>
            </a:r>
            <a:r>
              <a:rPr lang="en-US" sz="1200" dirty="0" err="1"/>
              <a:t>tujuh</a:t>
            </a:r>
            <a:r>
              <a:rPr lang="en-US" sz="1200" dirty="0"/>
              <a:t> ratus kali </a:t>
            </a:r>
            <a:r>
              <a:rPr lang="en-US" sz="1200" dirty="0" err="1"/>
              <a:t>lipat</a:t>
            </a:r>
            <a:r>
              <a:rPr lang="en-US" sz="1200" dirty="0"/>
              <a:t>, </a:t>
            </a:r>
            <a:r>
              <a:rPr lang="en-US" sz="1200" dirty="0" err="1"/>
              <a:t>maka</a:t>
            </a:r>
            <a:r>
              <a:rPr lang="en-US" sz="1200" dirty="0"/>
              <a:t> </a:t>
            </a:r>
            <a:r>
              <a:rPr lang="en-US" sz="1200" dirty="0" err="1"/>
              <a:t>hujan</a:t>
            </a:r>
            <a:r>
              <a:rPr lang="en-US" sz="1200" dirty="0"/>
              <a:t> </a:t>
            </a:r>
            <a:r>
              <a:rPr lang="en-US" sz="1200" dirty="0" err="1"/>
              <a:t>pahala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Anda </a:t>
            </a:r>
            <a:r>
              <a:rPr lang="en-US" sz="1200" dirty="0" err="1"/>
              <a:t>dapatkan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karpet</a:t>
            </a:r>
            <a:r>
              <a:rPr lang="en-US" sz="1200" dirty="0"/>
              <a:t> yang </a:t>
            </a:r>
            <a:r>
              <a:rPr lang="en-US" sz="1200" dirty="0" err="1"/>
              <a:t>diwakafkan</a:t>
            </a:r>
            <a:r>
              <a:rPr lang="en-US" sz="1200" dirty="0"/>
              <a:t> </a:t>
            </a:r>
            <a:r>
              <a:rPr lang="en-US" sz="1200" dirty="0" err="1"/>
              <a:t>bila</a:t>
            </a:r>
            <a:r>
              <a:rPr lang="en-US" sz="1200" dirty="0"/>
              <a:t> </a:t>
            </a:r>
            <a:r>
              <a:rPr lang="en-US" sz="1200" dirty="0" err="1"/>
              <a:t>digunakan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sholat</a:t>
            </a:r>
            <a:r>
              <a:rPr lang="en-US" sz="1200" dirty="0"/>
              <a:t> </a:t>
            </a:r>
            <a:r>
              <a:rPr lang="en-US" sz="1200" dirty="0" err="1"/>
              <a:t>wajib</a:t>
            </a:r>
            <a:r>
              <a:rPr lang="en-US" sz="1200" dirty="0"/>
              <a:t>, </a:t>
            </a:r>
            <a:r>
              <a:rPr lang="en-US" sz="1200" dirty="0" err="1"/>
              <a:t>sholat</a:t>
            </a:r>
            <a:r>
              <a:rPr lang="en-US" sz="1200" dirty="0"/>
              <a:t> sunnah, </a:t>
            </a:r>
            <a:r>
              <a:rPr lang="en-US" sz="1200" dirty="0" err="1"/>
              <a:t>membaca</a:t>
            </a:r>
            <a:r>
              <a:rPr lang="en-US" sz="1200" dirty="0"/>
              <a:t> Al Quran dan ibadah </a:t>
            </a:r>
            <a:r>
              <a:rPr lang="en-US" sz="1200" dirty="0" err="1"/>
              <a:t>lainnya</a:t>
            </a:r>
            <a:r>
              <a:rPr lang="en-US" sz="1200" dirty="0"/>
              <a:t>. </a:t>
            </a:r>
            <a:r>
              <a:rPr lang="en-US" sz="1200" dirty="0" err="1"/>
              <a:t>Saat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Yayasan </a:t>
            </a:r>
            <a:r>
              <a:rPr lang="en-US" sz="1200" dirty="0" err="1"/>
              <a:t>masih</a:t>
            </a:r>
            <a:r>
              <a:rPr lang="en-US" sz="1200" dirty="0"/>
              <a:t> </a:t>
            </a:r>
            <a:r>
              <a:rPr lang="en-US" sz="1200" dirty="0" err="1"/>
              <a:t>membuka</a:t>
            </a:r>
            <a:r>
              <a:rPr lang="en-US" sz="1200" dirty="0"/>
              <a:t> </a:t>
            </a:r>
            <a:r>
              <a:rPr lang="en-US" sz="1200" dirty="0" err="1"/>
              <a:t>kesempatan</a:t>
            </a:r>
            <a:r>
              <a:rPr lang="en-US" sz="1200" dirty="0"/>
              <a:t> </a:t>
            </a:r>
            <a:r>
              <a:rPr lang="en-US" sz="1200" dirty="0" err="1"/>
              <a:t>wakaf</a:t>
            </a:r>
            <a:r>
              <a:rPr lang="en-US" sz="1200" dirty="0"/>
              <a:t> </a:t>
            </a:r>
            <a:r>
              <a:rPr lang="en-US" sz="1200" dirty="0" err="1"/>
              <a:t>karpet</a:t>
            </a:r>
            <a:r>
              <a:rPr lang="en-US" sz="1200" dirty="0"/>
              <a:t> agar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makin</a:t>
            </a:r>
            <a:r>
              <a:rPr lang="en-US" sz="1200" dirty="0"/>
              <a:t> </a:t>
            </a:r>
            <a:r>
              <a:rPr lang="en-US" sz="1200" dirty="0" err="1"/>
              <a:t>nyaman</a:t>
            </a:r>
            <a:r>
              <a:rPr lang="en-US" sz="1200" dirty="0"/>
              <a:t> </a:t>
            </a:r>
            <a:r>
              <a:rPr lang="en-US" sz="1200" dirty="0" err="1"/>
              <a:t>berkegiatan</a:t>
            </a:r>
            <a:r>
              <a:rPr lang="en-US" sz="1200" dirty="0"/>
              <a:t> ibadah di Yayasan.</a:t>
            </a:r>
          </a:p>
          <a:p>
            <a:pPr marL="444500" algn="justLow"/>
            <a:r>
              <a:rPr lang="en-US" sz="1200" dirty="0"/>
              <a:t>* </a:t>
            </a:r>
            <a:r>
              <a:rPr lang="en-US" sz="1200" dirty="0" err="1"/>
              <a:t>Paket</a:t>
            </a:r>
            <a:r>
              <a:rPr lang="en-US" sz="1200" dirty="0"/>
              <a:t> </a:t>
            </a:r>
            <a:r>
              <a:rPr lang="en-US" sz="1200" dirty="0" err="1"/>
              <a:t>donasi</a:t>
            </a:r>
            <a:r>
              <a:rPr lang="en-US" sz="1200" dirty="0"/>
              <a:t> </a:t>
            </a:r>
            <a:r>
              <a:rPr lang="en-US" sz="1200" dirty="0" err="1"/>
              <a:t>karpet</a:t>
            </a:r>
            <a:r>
              <a:rPr lang="en-US" sz="1200" dirty="0"/>
              <a:t>  </a:t>
            </a:r>
            <a:r>
              <a:rPr lang="en-US" sz="1200" dirty="0" err="1"/>
              <a:t>adalah</a:t>
            </a:r>
            <a:r>
              <a:rPr lang="en-US" sz="1200" dirty="0"/>
              <a:t> Rp 150.000</a:t>
            </a:r>
            <a:r>
              <a:rPr lang="en-US" sz="1300" dirty="0"/>
              <a:t>/meter</a:t>
            </a:r>
          </a:p>
          <a:p>
            <a:pPr algn="just"/>
            <a:endParaRPr lang="en-US" sz="1300" dirty="0"/>
          </a:p>
          <a:p>
            <a:r>
              <a:rPr lang="en-US" sz="1300" b="1" dirty="0"/>
              <a:t>4.   </a:t>
            </a:r>
            <a:r>
              <a:rPr lang="en-US" sz="1300" b="1" dirty="0" err="1"/>
              <a:t>Donasi</a:t>
            </a:r>
            <a:r>
              <a:rPr lang="en-US" sz="1300" b="1" dirty="0"/>
              <a:t> </a:t>
            </a:r>
            <a:r>
              <a:rPr lang="en-US" sz="1300" b="1" dirty="0" err="1"/>
              <a:t>Sewa</a:t>
            </a:r>
            <a:r>
              <a:rPr lang="en-US" sz="1300" b="1" dirty="0"/>
              <a:t> Gedung YABUKI</a:t>
            </a:r>
          </a:p>
          <a:p>
            <a:pPr lvl="1" algn="just"/>
            <a:r>
              <a:rPr lang="en-US" sz="1200" dirty="0" err="1"/>
              <a:t>Saat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YABUKI </a:t>
            </a:r>
            <a:r>
              <a:rPr lang="en-US" sz="1200" dirty="0" err="1"/>
              <a:t>masih</a:t>
            </a:r>
            <a:r>
              <a:rPr lang="en-US" sz="1200" dirty="0"/>
              <a:t> </a:t>
            </a:r>
            <a:r>
              <a:rPr lang="en-US" sz="1200" dirty="0" err="1"/>
              <a:t>menggunakan</a:t>
            </a:r>
            <a:r>
              <a:rPr lang="en-US" sz="1200" dirty="0"/>
              <a:t> </a:t>
            </a:r>
            <a:r>
              <a:rPr lang="en-US" sz="1200" dirty="0" err="1"/>
              <a:t>bangunan</a:t>
            </a:r>
            <a:r>
              <a:rPr lang="en-US" sz="1200" dirty="0"/>
              <a:t> </a:t>
            </a:r>
            <a:r>
              <a:rPr lang="en-US" sz="1200" dirty="0" err="1"/>
              <a:t>sewa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operasional</a:t>
            </a:r>
            <a:r>
              <a:rPr lang="en-US" sz="1200" dirty="0"/>
              <a:t> Yayasan dan </a:t>
            </a:r>
            <a:r>
              <a:rPr lang="en-US" sz="1200" dirty="0" err="1"/>
              <a:t>kegiatan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binaaannya</a:t>
            </a:r>
            <a:r>
              <a:rPr lang="en-US" sz="1200" dirty="0"/>
              <a:t>. Yayasan </a:t>
            </a:r>
            <a:r>
              <a:rPr lang="en-US" sz="1200" dirty="0" err="1"/>
              <a:t>bermaksud</a:t>
            </a:r>
            <a:r>
              <a:rPr lang="en-US" sz="1200" dirty="0"/>
              <a:t> </a:t>
            </a:r>
            <a:r>
              <a:rPr lang="en-US" sz="1200" dirty="0" err="1"/>
              <a:t>mengajukan</a:t>
            </a:r>
            <a:r>
              <a:rPr lang="en-US" sz="1200" dirty="0"/>
              <a:t> </a:t>
            </a:r>
            <a:r>
              <a:rPr lang="en-US" sz="1200" dirty="0" err="1"/>
              <a:t>perpanjangan</a:t>
            </a:r>
            <a:r>
              <a:rPr lang="en-US" sz="1200" dirty="0"/>
              <a:t> </a:t>
            </a:r>
            <a:r>
              <a:rPr lang="en-US" sz="1200" dirty="0" err="1"/>
              <a:t>sewa</a:t>
            </a:r>
            <a:r>
              <a:rPr lang="en-US" sz="1200" dirty="0"/>
              <a:t> Gedung yang </a:t>
            </a:r>
            <a:r>
              <a:rPr lang="en-US" sz="1200" dirty="0" err="1"/>
              <a:t>kebetulan</a:t>
            </a:r>
            <a:r>
              <a:rPr lang="en-US" sz="1200" dirty="0"/>
              <a:t> </a:t>
            </a:r>
            <a:r>
              <a:rPr lang="en-US" sz="1200" dirty="0" err="1"/>
              <a:t>berakhir</a:t>
            </a:r>
            <a:r>
              <a:rPr lang="en-US" sz="1200" dirty="0"/>
              <a:t> di </a:t>
            </a:r>
            <a:r>
              <a:rPr lang="en-US" sz="1200" dirty="0" err="1"/>
              <a:t>bulan</a:t>
            </a:r>
            <a:r>
              <a:rPr lang="en-US" sz="1200" dirty="0"/>
              <a:t> </a:t>
            </a:r>
            <a:r>
              <a:rPr lang="en-US" sz="1200" dirty="0" err="1"/>
              <a:t>Maret</a:t>
            </a:r>
            <a:r>
              <a:rPr lang="en-US" sz="1200" dirty="0"/>
              <a:t> 2022 </a:t>
            </a:r>
            <a:r>
              <a:rPr lang="en-US" sz="1200" dirty="0" err="1"/>
              <a:t>yaitu</a:t>
            </a:r>
            <a:r>
              <a:rPr lang="en-US" sz="1200" dirty="0"/>
              <a:t> </a:t>
            </a:r>
            <a:r>
              <a:rPr lang="en-US" sz="1200" dirty="0" err="1"/>
              <a:t>sebesar</a:t>
            </a:r>
            <a:r>
              <a:rPr lang="en-US" sz="1200" dirty="0"/>
              <a:t> Rp 40.000.000 (</a:t>
            </a:r>
            <a:r>
              <a:rPr lang="en-US" sz="1200" dirty="0" err="1"/>
              <a:t>empat</a:t>
            </a:r>
            <a:r>
              <a:rPr lang="en-US" sz="1200" dirty="0"/>
              <a:t> </a:t>
            </a:r>
            <a:r>
              <a:rPr lang="en-US" sz="1200" dirty="0" err="1"/>
              <a:t>puluh</a:t>
            </a:r>
            <a:r>
              <a:rPr lang="en-US" sz="1200" dirty="0"/>
              <a:t> </a:t>
            </a:r>
            <a:r>
              <a:rPr lang="en-US" sz="1200" dirty="0" err="1"/>
              <a:t>juta</a:t>
            </a:r>
            <a:r>
              <a:rPr lang="en-US" sz="1200" dirty="0"/>
              <a:t> rupiah). </a:t>
            </a:r>
            <a:r>
              <a:rPr lang="en-US" sz="1200" dirty="0" err="1"/>
              <a:t>Namun</a:t>
            </a:r>
            <a:r>
              <a:rPr lang="en-US" sz="1200" dirty="0"/>
              <a:t> </a:t>
            </a:r>
            <a:r>
              <a:rPr lang="en-US" sz="1200" dirty="0" err="1"/>
              <a:t>saat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Yayasan </a:t>
            </a:r>
            <a:r>
              <a:rPr lang="en-US" sz="1200" dirty="0" err="1"/>
              <a:t>masih</a:t>
            </a:r>
            <a:r>
              <a:rPr lang="en-US" sz="1200" dirty="0"/>
              <a:t> </a:t>
            </a:r>
            <a:r>
              <a:rPr lang="en-US" sz="1200" dirty="0" err="1"/>
              <a:t>terkendala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pelunasannya</a:t>
            </a:r>
            <a:r>
              <a:rPr lang="en-US" sz="1200" dirty="0"/>
              <a:t>. Karena </a:t>
            </a:r>
            <a:r>
              <a:rPr lang="en-US" sz="1200" dirty="0" err="1"/>
              <a:t>itu</a:t>
            </a:r>
            <a:r>
              <a:rPr lang="en-US" sz="1200" dirty="0"/>
              <a:t> kami </a:t>
            </a:r>
            <a:r>
              <a:rPr lang="en-US" sz="1200" dirty="0" err="1"/>
              <a:t>mengajak</a:t>
            </a:r>
            <a:r>
              <a:rPr lang="en-US" sz="1200" dirty="0"/>
              <a:t> pada </a:t>
            </a:r>
            <a:r>
              <a:rPr lang="en-US" sz="1200" dirty="0" err="1"/>
              <a:t>Penyayang</a:t>
            </a:r>
            <a:r>
              <a:rPr lang="en-US" sz="1200" dirty="0"/>
              <a:t> YABUKI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ikut</a:t>
            </a:r>
            <a:r>
              <a:rPr lang="en-US" sz="1200" dirty="0"/>
              <a:t> </a:t>
            </a:r>
            <a:r>
              <a:rPr lang="en-US" sz="1200" dirty="0" err="1"/>
              <a:t>berpartisipasi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menyelesaikan</a:t>
            </a:r>
            <a:r>
              <a:rPr lang="en-US" sz="1200" dirty="0"/>
              <a:t> </a:t>
            </a:r>
            <a:r>
              <a:rPr lang="en-US" sz="1200" dirty="0" err="1"/>
              <a:t>keadaan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sehingga</a:t>
            </a:r>
            <a:r>
              <a:rPr lang="en-US" sz="1200" dirty="0"/>
              <a:t> </a:t>
            </a:r>
            <a:r>
              <a:rPr lang="en-US" sz="1200" dirty="0" err="1"/>
              <a:t>anak-anak</a:t>
            </a:r>
            <a:r>
              <a:rPr lang="en-US" sz="1200" dirty="0"/>
              <a:t> </a:t>
            </a:r>
            <a:r>
              <a:rPr lang="en-US" sz="1200" dirty="0" err="1"/>
              <a:t>binaan</a:t>
            </a:r>
            <a:r>
              <a:rPr lang="en-US" sz="1200" dirty="0"/>
              <a:t> yang </a:t>
            </a:r>
            <a:r>
              <a:rPr lang="en-US" sz="1200" dirty="0" err="1"/>
              <a:t>kita</a:t>
            </a:r>
            <a:r>
              <a:rPr lang="en-US" sz="1200" dirty="0"/>
              <a:t> </a:t>
            </a:r>
            <a:r>
              <a:rPr lang="en-US" sz="1200" dirty="0" err="1"/>
              <a:t>sayangi</a:t>
            </a:r>
            <a:r>
              <a:rPr lang="en-US" sz="1200" dirty="0"/>
              <a:t> </a:t>
            </a:r>
            <a:r>
              <a:rPr lang="en-US" sz="1200" dirty="0" err="1"/>
              <a:t>tetap</a:t>
            </a:r>
            <a:r>
              <a:rPr lang="en-US" sz="1200" dirty="0"/>
              <a:t> </a:t>
            </a:r>
            <a:r>
              <a:rPr lang="en-US" sz="1200" dirty="0" err="1"/>
              <a:t>bisa</a:t>
            </a:r>
            <a:r>
              <a:rPr lang="en-US" sz="1200" dirty="0"/>
              <a:t> </a:t>
            </a:r>
            <a:r>
              <a:rPr lang="en-US" sz="1200" dirty="0" err="1"/>
              <a:t>berkegiatan</a:t>
            </a:r>
            <a:r>
              <a:rPr lang="en-US" sz="1200" dirty="0"/>
              <a:t> </a:t>
            </a:r>
            <a:r>
              <a:rPr lang="en-US" sz="1200" dirty="0" err="1"/>
              <a:t>bersama-sama</a:t>
            </a:r>
            <a:r>
              <a:rPr lang="en-US" sz="1200" dirty="0"/>
              <a:t> di YABUKI.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US" sz="1200" dirty="0" err="1"/>
              <a:t>Donasi</a:t>
            </a:r>
            <a:r>
              <a:rPr lang="en-US" sz="1200" dirty="0"/>
              <a:t> </a:t>
            </a:r>
            <a:r>
              <a:rPr lang="en-US" sz="1200" dirty="0" err="1"/>
              <a:t>Sewa</a:t>
            </a:r>
            <a:r>
              <a:rPr lang="en-US" sz="1200" dirty="0"/>
              <a:t> Gedung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ada</a:t>
            </a:r>
            <a:r>
              <a:rPr lang="en-US" sz="1200" dirty="0"/>
              <a:t> </a:t>
            </a:r>
            <a:r>
              <a:rPr lang="en-US" sz="1200" dirty="0" err="1"/>
              <a:t>pembatasan</a:t>
            </a:r>
            <a:endParaRPr lang="en-US" sz="1200" dirty="0"/>
          </a:p>
          <a:p>
            <a:pPr marL="625475" lvl="1" algn="just"/>
            <a:r>
              <a:rPr lang="en-US" sz="1200" dirty="0" err="1"/>
              <a:t>Membuka</a:t>
            </a:r>
            <a:r>
              <a:rPr lang="en-US" sz="1200" dirty="0"/>
              <a:t> Rp 1.000.000 per voucher </a:t>
            </a:r>
            <a:r>
              <a:rPr lang="en-US" sz="1200" dirty="0" err="1"/>
              <a:t>untuk</a:t>
            </a:r>
            <a:r>
              <a:rPr lang="en-US" sz="1200" dirty="0"/>
              <a:t> 40 orang </a:t>
            </a:r>
            <a:r>
              <a:rPr lang="en-US" sz="1200" dirty="0" err="1"/>
              <a:t>pewakif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8565817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648</TotalTime>
  <Words>3437</Words>
  <Application>Microsoft Office PowerPoint</Application>
  <PresentationFormat>Letter Paper (8.5x11 in)</PresentationFormat>
  <Paragraphs>789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Helvetica-FF</vt:lpstr>
      <vt:lpstr>Arial</vt:lpstr>
      <vt:lpstr>Calibri</vt:lpstr>
      <vt:lpstr>Gadugi</vt:lpstr>
      <vt:lpstr>Lucida Fax</vt:lpstr>
      <vt:lpstr>PT Sans</vt:lpstr>
      <vt:lpstr>Segoe UI</vt:lpstr>
      <vt:lpstr>Times New Roman</vt:lpstr>
      <vt:lpstr>Trebuchet MS</vt:lpstr>
      <vt:lpstr>Wingdings 3</vt:lpstr>
      <vt:lpstr>Facet</vt:lpstr>
      <vt:lpstr>Proposal Kegiatan Ramadhan Bulan Mulia bersama YABUKI 1443 H / 2022 M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Proposal Kegiatan Ramadhan Bulan Mulia bersama YABUKI 1443 H / 2022 M</dc:title>
  <dc:creator>Tinna Faryta</dc:creator>
  <cp:lastModifiedBy>Yusuf Al-Rahman</cp:lastModifiedBy>
  <cp:revision>5</cp:revision>
  <dcterms:created xsi:type="dcterms:W3CDTF">2022-03-27T08:31:05Z</dcterms:created>
  <dcterms:modified xsi:type="dcterms:W3CDTF">2022-03-30T08:57:42Z</dcterms:modified>
</cp:coreProperties>
</file>

<file path=docProps/thumbnail.jpeg>
</file>